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805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672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84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371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110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15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356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21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183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138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2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BA38-5EC8-41C7-943D-A044EDE19E6B}" type="datetimeFigureOut">
              <a:rPr lang="en-AU" smtClean="0"/>
              <a:t>25/03/2026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BACDC-BC08-4EAB-8EA6-12F9C0950C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0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BB2B0-7271-48C3-51C1-6B7DCC387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Le Moulin Bouquet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2D4CEA-A6AE-DD48-D36D-7901FB9532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549456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10">
            <a:extLst>
              <a:ext uri="{FF2B5EF4-FFF2-40B4-BE49-F238E27FC236}">
                <a16:creationId xmlns:a16="http://schemas.microsoft.com/office/drawing/2014/main" id="{4C1789A8-0448-4AB7-7980-123EDD4C2B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86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13">
            <a:extLst>
              <a:ext uri="{FF2B5EF4-FFF2-40B4-BE49-F238E27FC236}">
                <a16:creationId xmlns:a16="http://schemas.microsoft.com/office/drawing/2014/main" id="{A0051389-74B5-46A8-8048-BC86F8C11B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2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14">
            <a:extLst>
              <a:ext uri="{FF2B5EF4-FFF2-40B4-BE49-F238E27FC236}">
                <a16:creationId xmlns:a16="http://schemas.microsoft.com/office/drawing/2014/main" id="{B3A0FEBC-901D-C71F-35ED-4907185CD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6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17">
            <a:extLst>
              <a:ext uri="{FF2B5EF4-FFF2-40B4-BE49-F238E27FC236}">
                <a16:creationId xmlns:a16="http://schemas.microsoft.com/office/drawing/2014/main" id="{28952D14-C64A-9DA5-8D58-D3E14EB7E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5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18">
            <a:extLst>
              <a:ext uri="{FF2B5EF4-FFF2-40B4-BE49-F238E27FC236}">
                <a16:creationId xmlns:a16="http://schemas.microsoft.com/office/drawing/2014/main" id="{C0D97CDE-FDDA-3220-6D35-B6CFDD8DF0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19">
            <a:extLst>
              <a:ext uri="{FF2B5EF4-FFF2-40B4-BE49-F238E27FC236}">
                <a16:creationId xmlns:a16="http://schemas.microsoft.com/office/drawing/2014/main" id="{B5D650F7-B679-2B78-38D9-DE26AD89A8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0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0">
            <a:extLst>
              <a:ext uri="{FF2B5EF4-FFF2-40B4-BE49-F238E27FC236}">
                <a16:creationId xmlns:a16="http://schemas.microsoft.com/office/drawing/2014/main" id="{E2A0DAA8-BD57-333A-6061-D0221A90D4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7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1">
            <a:extLst>
              <a:ext uri="{FF2B5EF4-FFF2-40B4-BE49-F238E27FC236}">
                <a16:creationId xmlns:a16="http://schemas.microsoft.com/office/drawing/2014/main" id="{3089FC34-4B19-355E-45E4-89B50A26A4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60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2">
            <a:extLst>
              <a:ext uri="{FF2B5EF4-FFF2-40B4-BE49-F238E27FC236}">
                <a16:creationId xmlns:a16="http://schemas.microsoft.com/office/drawing/2014/main" id="{CBDA2024-AAAF-EBE6-D21D-6B00FB4147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3">
            <a:extLst>
              <a:ext uri="{FF2B5EF4-FFF2-40B4-BE49-F238E27FC236}">
                <a16:creationId xmlns:a16="http://schemas.microsoft.com/office/drawing/2014/main" id="{4F1269DC-E8B3-BEAA-5FA9-7E025ADB4B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7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001">
            <a:extLst>
              <a:ext uri="{FF2B5EF4-FFF2-40B4-BE49-F238E27FC236}">
                <a16:creationId xmlns:a16="http://schemas.microsoft.com/office/drawing/2014/main" id="{B7B7A68D-63C0-AD2E-0D1A-D74CCCCE6E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40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4">
            <a:extLst>
              <a:ext uri="{FF2B5EF4-FFF2-40B4-BE49-F238E27FC236}">
                <a16:creationId xmlns:a16="http://schemas.microsoft.com/office/drawing/2014/main" id="{3CD091D6-5424-CED0-3365-750EBB20B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22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5">
            <a:extLst>
              <a:ext uri="{FF2B5EF4-FFF2-40B4-BE49-F238E27FC236}">
                <a16:creationId xmlns:a16="http://schemas.microsoft.com/office/drawing/2014/main" id="{04BD8C28-66B7-1C20-6159-9AC9FEA4A2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0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02">
            <a:extLst>
              <a:ext uri="{FF2B5EF4-FFF2-40B4-BE49-F238E27FC236}">
                <a16:creationId xmlns:a16="http://schemas.microsoft.com/office/drawing/2014/main" id="{31FFEAB3-C204-2A69-6604-383AB62A82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2" y="0"/>
            <a:ext cx="8647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90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03">
            <a:extLst>
              <a:ext uri="{FF2B5EF4-FFF2-40B4-BE49-F238E27FC236}">
                <a16:creationId xmlns:a16="http://schemas.microsoft.com/office/drawing/2014/main" id="{A11D853A-248B-E05A-1E2C-1EEAC7F07D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9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04">
            <a:extLst>
              <a:ext uri="{FF2B5EF4-FFF2-40B4-BE49-F238E27FC236}">
                <a16:creationId xmlns:a16="http://schemas.microsoft.com/office/drawing/2014/main" id="{D1306272-8D42-1766-8112-2079BB6E4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0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05">
            <a:extLst>
              <a:ext uri="{FF2B5EF4-FFF2-40B4-BE49-F238E27FC236}">
                <a16:creationId xmlns:a16="http://schemas.microsoft.com/office/drawing/2014/main" id="{D3D3D7A9-7C97-BE1B-072C-2ED30ABABE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7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07">
            <a:extLst>
              <a:ext uri="{FF2B5EF4-FFF2-40B4-BE49-F238E27FC236}">
                <a16:creationId xmlns:a16="http://schemas.microsoft.com/office/drawing/2014/main" id="{DECF262E-B425-F998-69B6-096A0EA112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29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08">
            <a:extLst>
              <a:ext uri="{FF2B5EF4-FFF2-40B4-BE49-F238E27FC236}">
                <a16:creationId xmlns:a16="http://schemas.microsoft.com/office/drawing/2014/main" id="{519F5E2B-E66A-BC18-9EB5-69BA5425CB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70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09">
            <a:extLst>
              <a:ext uri="{FF2B5EF4-FFF2-40B4-BE49-F238E27FC236}">
                <a16:creationId xmlns:a16="http://schemas.microsoft.com/office/drawing/2014/main" id="{9838A1F5-5D37-79CF-C211-9F70502BBF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99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</TotalTime>
  <Words>4</Words>
  <Application>Microsoft Office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Le Moulin Bouquet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Katina Plooij</dc:creator>
  <cp:lastModifiedBy>Dan Katina Plooij</cp:lastModifiedBy>
  <cp:revision>1</cp:revision>
  <dcterms:created xsi:type="dcterms:W3CDTF">2026-03-25T07:37:38Z</dcterms:created>
  <dcterms:modified xsi:type="dcterms:W3CDTF">2026-03-25T07:56:22Z</dcterms:modified>
</cp:coreProperties>
</file>