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  <p:sldId id="338" r:id="rId84"/>
    <p:sldId id="339" r:id="rId85"/>
    <p:sldId id="340" r:id="rId86"/>
    <p:sldId id="341" r:id="rId87"/>
    <p:sldId id="342" r:id="rId88"/>
    <p:sldId id="343" r:id="rId89"/>
    <p:sldId id="344" r:id="rId90"/>
    <p:sldId id="345" r:id="rId91"/>
    <p:sldId id="346" r:id="rId92"/>
    <p:sldId id="347" r:id="rId93"/>
    <p:sldId id="348" r:id="rId94"/>
    <p:sldId id="349" r:id="rId95"/>
    <p:sldId id="350" r:id="rId96"/>
    <p:sldId id="351" r:id="rId97"/>
    <p:sldId id="352" r:id="rId98"/>
    <p:sldId id="353" r:id="rId99"/>
    <p:sldId id="354" r:id="rId100"/>
    <p:sldId id="355" r:id="rId101"/>
    <p:sldId id="356" r:id="rId102"/>
    <p:sldId id="357" r:id="rId103"/>
    <p:sldId id="358" r:id="rId104"/>
    <p:sldId id="359" r:id="rId105"/>
    <p:sldId id="360" r:id="rId106"/>
    <p:sldId id="361" r:id="rId107"/>
    <p:sldId id="362" r:id="rId108"/>
    <p:sldId id="363" r:id="rId109"/>
    <p:sldId id="364" r:id="rId110"/>
    <p:sldId id="365" r:id="rId111"/>
    <p:sldId id="366" r:id="rId112"/>
    <p:sldId id="367" r:id="rId113"/>
    <p:sldId id="368" r:id="rId114"/>
    <p:sldId id="369" r:id="rId115"/>
    <p:sldId id="370" r:id="rId116"/>
    <p:sldId id="371" r:id="rId117"/>
    <p:sldId id="372" r:id="rId118"/>
    <p:sldId id="373" r:id="rId119"/>
    <p:sldId id="374" r:id="rId120"/>
    <p:sldId id="375" r:id="rId121"/>
    <p:sldId id="376" r:id="rId122"/>
    <p:sldId id="377" r:id="rId123"/>
    <p:sldId id="378" r:id="rId124"/>
    <p:sldId id="379" r:id="rId125"/>
    <p:sldId id="380" r:id="rId126"/>
    <p:sldId id="381" r:id="rId127"/>
    <p:sldId id="382" r:id="rId128"/>
    <p:sldId id="383" r:id="rId129"/>
    <p:sldId id="384" r:id="rId130"/>
    <p:sldId id="385" r:id="rId131"/>
    <p:sldId id="386" r:id="rId132"/>
    <p:sldId id="387" r:id="rId133"/>
  </p:sldIdLst>
  <p:sldSz cx="12192000" cy="6858000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102" y="6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13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A7DF9-FC38-66EB-4184-A961DFAAC2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6CBC2F-1415-0E68-8DC5-C6809C2052E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495761-9184-B865-0755-9FED1600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AFFC9D-2D5C-1CFD-09E7-15C86C7C0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83E5D-2864-9E17-0B20-87C443C75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51816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812B8-688F-17F3-F155-137C52425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F24EC3-7577-8B70-F14C-6C4A549A93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67B35F-2CE7-0B64-AFC0-DB662E931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827EA-01E1-DF01-BFDA-A2FF42D0F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D722A-16F0-4B0C-3DB8-50010A13F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2540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ADA8084-4C75-5E44-BA13-BD0753594CC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11BE5F0-96C7-E647-468B-63251763C4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B38CB-6FF8-DBEF-6A9D-484C74CB10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CE676C-0278-75F5-FF60-4D6BDEC90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EF14F-F472-45C2-E479-11E0ECAC6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21160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439CE-9739-EB27-178F-68F7759D5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24409-2AE3-7464-BC6C-B3BCEAB46D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B27AE6-3FE6-94D7-D880-6B13EBCE3E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7BA8E5-C042-1C58-1660-B448F143F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1D566-021B-7619-2869-8AA1815B1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80205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3D0A26-712A-D87D-DF32-945FA744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BD7FAA-BC60-4768-3720-FD4F7480B6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C294FD-B75D-D048-019B-CDA5CA566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F7EAE-D41B-25A3-4329-9658A4BDF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D4291B-708C-63E5-F605-666D6AB90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646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98092-530C-7474-5480-5B9E94614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7CB12B-F1F6-519A-426C-9702FD9993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72EF53-04AC-602E-064F-E9258F781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3033CA-1F7E-FD20-82AE-8CE0CCF99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ED896E-CB8D-663C-CE2F-8E98A2EB9A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AF5C50-82CA-B047-47D3-8B344AAAB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44739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6418BF-CC3A-48BE-3225-EEC4A1692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EF62F1-617F-92E4-3D2E-4F1821263B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A0DE50-11B2-831E-1A21-0C44F6D22A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A074C6-0C8D-5FEB-13FE-B324196C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9CBAB0-08F6-98AE-F260-DA6DE3A240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28A46C7-C86E-4ED7-C25D-E04AAF48CE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EFC36E-6338-354D-DAA0-3283A989D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97193B1-6E9E-F6E1-58B5-C60421D08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4318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383F70-7E1C-3458-C739-C69C8BE4B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AF5793-BCAF-4F2B-2836-1D8D21BDA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9F9AD0-C4AA-56D1-161A-00D1BF4C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B54D2B-4EA4-61A0-BE07-2D6922765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88816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807AE2-6584-2A3B-0CE3-F6C31199D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F2F373-1A70-B8A5-0678-E71C5861F9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EA45E9-4E85-A5BB-6273-C19770E6DF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2155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5432F-49FA-2488-8D9D-E119F780D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A03638-4E25-74E4-EF93-9FC768EA26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40A59F-DEF2-7632-DDC6-A0A9A5BF33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2CFA8D-CC82-8E73-AE5B-98CBE4361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FC7DCF-93B0-0864-B771-C172D0192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7F6D1A-BBC1-EB1A-2A5C-702307066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09861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E27A2-BC89-3DEE-0678-04886F1C2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32F65A-2652-CB31-C650-1ABC1D0DFF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0806272-39F2-8057-3EA1-B31B07BF18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6D20D9-DC6E-6F5B-9A8C-7F851D71F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61E9A4-05A6-DF99-FB22-D3537D8BE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67B625-B4A7-459E-3D05-D758A60AD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681090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8BBC2EE-3DCB-1040-E67B-7B067F82E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C12BCB-DE94-6CB1-692E-C9EAB7ACA3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B1225-772C-2FFA-A1A4-9DCEAC482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F881E-37E4-460B-904A-5D20DEF44278}" type="datetimeFigureOut">
              <a:rPr lang="en-AU" smtClean="0"/>
              <a:t>26/03/2026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E80F5F-2DEE-174F-22E1-7AB699932D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43367-D726-0394-8CFE-60BC616913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6F083F-5422-43E4-A561-5CA37D1892C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2942169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1056D-DE1D-FBCB-2014-D02AEF83FE1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 dirty="0"/>
              <a:t>Trip to Milos with Amalia Jacob and Jim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AC55C8-A158-FD25-D5A6-B3B47EF1D14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AU" dirty="0"/>
              <a:t>2006</a:t>
            </a:r>
          </a:p>
        </p:txBody>
      </p:sp>
    </p:spTree>
    <p:extLst>
      <p:ext uri="{BB962C8B-B14F-4D97-AF65-F5344CB8AC3E}">
        <p14:creationId xmlns:p14="http://schemas.microsoft.com/office/powerpoint/2010/main" val="2784914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0">
            <a:extLst>
              <a:ext uri="{FF2B5EF4-FFF2-40B4-BE49-F238E27FC236}">
                <a16:creationId xmlns:a16="http://schemas.microsoft.com/office/drawing/2014/main" id="{CC5F4C44-ADFB-FC3A-F096-13C53B5FFD2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75373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4">
            <a:extLst>
              <a:ext uri="{FF2B5EF4-FFF2-40B4-BE49-F238E27FC236}">
                <a16:creationId xmlns:a16="http://schemas.microsoft.com/office/drawing/2014/main" id="{8EF7E0DF-7FD7-954A-3630-0C2C64A5C56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10660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5">
            <a:extLst>
              <a:ext uri="{FF2B5EF4-FFF2-40B4-BE49-F238E27FC236}">
                <a16:creationId xmlns:a16="http://schemas.microsoft.com/office/drawing/2014/main" id="{6A3B7FC6-2C5C-C4B0-CF5F-5023E6D4FF8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46323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6">
            <a:extLst>
              <a:ext uri="{FF2B5EF4-FFF2-40B4-BE49-F238E27FC236}">
                <a16:creationId xmlns:a16="http://schemas.microsoft.com/office/drawing/2014/main" id="{17B582CE-2F48-831F-4ADB-8EAB1C6348C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5081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7">
            <a:extLst>
              <a:ext uri="{FF2B5EF4-FFF2-40B4-BE49-F238E27FC236}">
                <a16:creationId xmlns:a16="http://schemas.microsoft.com/office/drawing/2014/main" id="{2859A0F7-1CFB-5BE3-4B50-E6656A3A64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39470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8">
            <a:extLst>
              <a:ext uri="{FF2B5EF4-FFF2-40B4-BE49-F238E27FC236}">
                <a16:creationId xmlns:a16="http://schemas.microsoft.com/office/drawing/2014/main" id="{2656F17B-D029-031B-1E97-9A0359E56E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9547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9">
            <a:extLst>
              <a:ext uri="{FF2B5EF4-FFF2-40B4-BE49-F238E27FC236}">
                <a16:creationId xmlns:a16="http://schemas.microsoft.com/office/drawing/2014/main" id="{E9E67A52-A2CA-698E-D187-B5E29236BA0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101616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0">
            <a:extLst>
              <a:ext uri="{FF2B5EF4-FFF2-40B4-BE49-F238E27FC236}">
                <a16:creationId xmlns:a16="http://schemas.microsoft.com/office/drawing/2014/main" id="{A420CC19-1726-167E-9E76-D5DBAC1C69F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510006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1">
            <a:extLst>
              <a:ext uri="{FF2B5EF4-FFF2-40B4-BE49-F238E27FC236}">
                <a16:creationId xmlns:a16="http://schemas.microsoft.com/office/drawing/2014/main" id="{1DF65D5D-C5C2-0A57-2BE7-00C14B73922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21937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2">
            <a:extLst>
              <a:ext uri="{FF2B5EF4-FFF2-40B4-BE49-F238E27FC236}">
                <a16:creationId xmlns:a16="http://schemas.microsoft.com/office/drawing/2014/main" id="{C882076F-445A-8375-E48B-A54123B8355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740648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3">
            <a:extLst>
              <a:ext uri="{FF2B5EF4-FFF2-40B4-BE49-F238E27FC236}">
                <a16:creationId xmlns:a16="http://schemas.microsoft.com/office/drawing/2014/main" id="{A586AF18-2867-44A7-1F8B-B0746BF629A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2791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1">
            <a:extLst>
              <a:ext uri="{FF2B5EF4-FFF2-40B4-BE49-F238E27FC236}">
                <a16:creationId xmlns:a16="http://schemas.microsoft.com/office/drawing/2014/main" id="{7F471883-DF06-674B-CDF9-845BA1288FD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37175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4">
            <a:extLst>
              <a:ext uri="{FF2B5EF4-FFF2-40B4-BE49-F238E27FC236}">
                <a16:creationId xmlns:a16="http://schemas.microsoft.com/office/drawing/2014/main" id="{6B67B992-6AAB-853D-B488-508B828E76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603725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5">
            <a:extLst>
              <a:ext uri="{FF2B5EF4-FFF2-40B4-BE49-F238E27FC236}">
                <a16:creationId xmlns:a16="http://schemas.microsoft.com/office/drawing/2014/main" id="{E32FF7F1-A8F2-A156-F621-26676AEE5B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64745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6">
            <a:extLst>
              <a:ext uri="{FF2B5EF4-FFF2-40B4-BE49-F238E27FC236}">
                <a16:creationId xmlns:a16="http://schemas.microsoft.com/office/drawing/2014/main" id="{1153DA6C-3AF3-8838-1486-47B7D943B7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89402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7">
            <a:extLst>
              <a:ext uri="{FF2B5EF4-FFF2-40B4-BE49-F238E27FC236}">
                <a16:creationId xmlns:a16="http://schemas.microsoft.com/office/drawing/2014/main" id="{DED32CF8-45B2-4E02-969D-FBB8FDAD129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857475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8">
            <a:extLst>
              <a:ext uri="{FF2B5EF4-FFF2-40B4-BE49-F238E27FC236}">
                <a16:creationId xmlns:a16="http://schemas.microsoft.com/office/drawing/2014/main" id="{27FCF104-5DA3-9689-A033-D765D872DEE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06287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79">
            <a:extLst>
              <a:ext uri="{FF2B5EF4-FFF2-40B4-BE49-F238E27FC236}">
                <a16:creationId xmlns:a16="http://schemas.microsoft.com/office/drawing/2014/main" id="{7C696665-9875-86A0-F7C1-C51ECFD266C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13584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0">
            <a:extLst>
              <a:ext uri="{FF2B5EF4-FFF2-40B4-BE49-F238E27FC236}">
                <a16:creationId xmlns:a16="http://schemas.microsoft.com/office/drawing/2014/main" id="{28B82C4A-0786-23A6-D6EE-6C4D6B214A5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12192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1">
            <a:extLst>
              <a:ext uri="{FF2B5EF4-FFF2-40B4-BE49-F238E27FC236}">
                <a16:creationId xmlns:a16="http://schemas.microsoft.com/office/drawing/2014/main" id="{248D9375-7605-921F-C918-D6B2179CCE4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54149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2">
            <a:extLst>
              <a:ext uri="{FF2B5EF4-FFF2-40B4-BE49-F238E27FC236}">
                <a16:creationId xmlns:a16="http://schemas.microsoft.com/office/drawing/2014/main" id="{916B188C-1355-3EFE-98E9-C61426349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18923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3">
            <a:extLst>
              <a:ext uri="{FF2B5EF4-FFF2-40B4-BE49-F238E27FC236}">
                <a16:creationId xmlns:a16="http://schemas.microsoft.com/office/drawing/2014/main" id="{908E5DAE-2EE3-6F86-324E-B891728A319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6498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2">
            <a:extLst>
              <a:ext uri="{FF2B5EF4-FFF2-40B4-BE49-F238E27FC236}">
                <a16:creationId xmlns:a16="http://schemas.microsoft.com/office/drawing/2014/main" id="{77103ABF-BEFF-4382-8B30-A444D0F255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539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4">
            <a:extLst>
              <a:ext uri="{FF2B5EF4-FFF2-40B4-BE49-F238E27FC236}">
                <a16:creationId xmlns:a16="http://schemas.microsoft.com/office/drawing/2014/main" id="{13BCEF02-6B18-85A5-5B9B-7550B38EBE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317702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5">
            <a:extLst>
              <a:ext uri="{FF2B5EF4-FFF2-40B4-BE49-F238E27FC236}">
                <a16:creationId xmlns:a16="http://schemas.microsoft.com/office/drawing/2014/main" id="{DFA8F342-0481-6CF7-4E62-3BDCB307B0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70417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6">
            <a:extLst>
              <a:ext uri="{FF2B5EF4-FFF2-40B4-BE49-F238E27FC236}">
                <a16:creationId xmlns:a16="http://schemas.microsoft.com/office/drawing/2014/main" id="{39F89551-4009-BDFE-52E5-B076869120B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4930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7">
            <a:extLst>
              <a:ext uri="{FF2B5EF4-FFF2-40B4-BE49-F238E27FC236}">
                <a16:creationId xmlns:a16="http://schemas.microsoft.com/office/drawing/2014/main" id="{A261F629-F70E-D985-E4C7-815F1B71468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91305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8">
            <a:extLst>
              <a:ext uri="{FF2B5EF4-FFF2-40B4-BE49-F238E27FC236}">
                <a16:creationId xmlns:a16="http://schemas.microsoft.com/office/drawing/2014/main" id="{85F6D7BE-B160-571D-FBB3-9721D4328D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888836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89">
            <a:extLst>
              <a:ext uri="{FF2B5EF4-FFF2-40B4-BE49-F238E27FC236}">
                <a16:creationId xmlns:a16="http://schemas.microsoft.com/office/drawing/2014/main" id="{0B81F903-36FE-0048-F27A-1CC06B1BEB9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94789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0">
            <a:extLst>
              <a:ext uri="{FF2B5EF4-FFF2-40B4-BE49-F238E27FC236}">
                <a16:creationId xmlns:a16="http://schemas.microsoft.com/office/drawing/2014/main" id="{E0A33F23-9D77-85A2-E2A8-54B2C3EC07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8197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1">
            <a:extLst>
              <a:ext uri="{FF2B5EF4-FFF2-40B4-BE49-F238E27FC236}">
                <a16:creationId xmlns:a16="http://schemas.microsoft.com/office/drawing/2014/main" id="{21D6F3C7-578D-C17A-4235-B2197CA1444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257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2">
            <a:extLst>
              <a:ext uri="{FF2B5EF4-FFF2-40B4-BE49-F238E27FC236}">
                <a16:creationId xmlns:a16="http://schemas.microsoft.com/office/drawing/2014/main" id="{18E88BA5-67EE-987F-C453-43372396AC5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331789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3">
            <a:extLst>
              <a:ext uri="{FF2B5EF4-FFF2-40B4-BE49-F238E27FC236}">
                <a16:creationId xmlns:a16="http://schemas.microsoft.com/office/drawing/2014/main" id="{796F8C71-063A-7E31-B5F8-6265AD53C9E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082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3">
            <a:extLst>
              <a:ext uri="{FF2B5EF4-FFF2-40B4-BE49-F238E27FC236}">
                <a16:creationId xmlns:a16="http://schemas.microsoft.com/office/drawing/2014/main" id="{6A122AF2-EC4B-E3BC-0F50-E380C741BB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844689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4">
            <a:extLst>
              <a:ext uri="{FF2B5EF4-FFF2-40B4-BE49-F238E27FC236}">
                <a16:creationId xmlns:a16="http://schemas.microsoft.com/office/drawing/2014/main" id="{B7BE12D9-0BE8-5698-824B-38653147EE5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8337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6">
            <a:extLst>
              <a:ext uri="{FF2B5EF4-FFF2-40B4-BE49-F238E27FC236}">
                <a16:creationId xmlns:a16="http://schemas.microsoft.com/office/drawing/2014/main" id="{85C59169-309E-8EC8-51DE-8973FCF7FE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926" y="0"/>
            <a:ext cx="93281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02764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97">
            <a:extLst>
              <a:ext uri="{FF2B5EF4-FFF2-40B4-BE49-F238E27FC236}">
                <a16:creationId xmlns:a16="http://schemas.microsoft.com/office/drawing/2014/main" id="{135B3C0D-08C0-D879-A4C1-7B23F80785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39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4">
            <a:extLst>
              <a:ext uri="{FF2B5EF4-FFF2-40B4-BE49-F238E27FC236}">
                <a16:creationId xmlns:a16="http://schemas.microsoft.com/office/drawing/2014/main" id="{E7E2423C-33CB-2F28-7285-DCFCF5FCF49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2279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5">
            <a:extLst>
              <a:ext uri="{FF2B5EF4-FFF2-40B4-BE49-F238E27FC236}">
                <a16:creationId xmlns:a16="http://schemas.microsoft.com/office/drawing/2014/main" id="{5002C314-21C6-2218-B464-533AC32EE3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4368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6">
            <a:extLst>
              <a:ext uri="{FF2B5EF4-FFF2-40B4-BE49-F238E27FC236}">
                <a16:creationId xmlns:a16="http://schemas.microsoft.com/office/drawing/2014/main" id="{31AD0CC0-27EE-BCB4-BDF9-333AD819B9E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511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7">
            <a:extLst>
              <a:ext uri="{FF2B5EF4-FFF2-40B4-BE49-F238E27FC236}">
                <a16:creationId xmlns:a16="http://schemas.microsoft.com/office/drawing/2014/main" id="{39BAA991-3EC4-4879-296C-C837499181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344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8">
            <a:extLst>
              <a:ext uri="{FF2B5EF4-FFF2-40B4-BE49-F238E27FC236}">
                <a16:creationId xmlns:a16="http://schemas.microsoft.com/office/drawing/2014/main" id="{7FF92D0E-80DA-2158-F803-8F354620D07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8222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79">
            <a:extLst>
              <a:ext uri="{FF2B5EF4-FFF2-40B4-BE49-F238E27FC236}">
                <a16:creationId xmlns:a16="http://schemas.microsoft.com/office/drawing/2014/main" id="{D6E6045E-404C-7761-56B9-FF7BB0D44BE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283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62">
            <a:extLst>
              <a:ext uri="{FF2B5EF4-FFF2-40B4-BE49-F238E27FC236}">
                <a16:creationId xmlns:a16="http://schemas.microsoft.com/office/drawing/2014/main" id="{3B035F87-E44D-1971-B3AE-E2D73CCBD5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2583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0">
            <a:extLst>
              <a:ext uri="{FF2B5EF4-FFF2-40B4-BE49-F238E27FC236}">
                <a16:creationId xmlns:a16="http://schemas.microsoft.com/office/drawing/2014/main" id="{DE2BC7CE-585A-93E6-FA91-F7BACAADC4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25929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1">
            <a:extLst>
              <a:ext uri="{FF2B5EF4-FFF2-40B4-BE49-F238E27FC236}">
                <a16:creationId xmlns:a16="http://schemas.microsoft.com/office/drawing/2014/main" id="{E4A78800-2EC5-6EDB-B243-BF4E389A66C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0308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2">
            <a:extLst>
              <a:ext uri="{FF2B5EF4-FFF2-40B4-BE49-F238E27FC236}">
                <a16:creationId xmlns:a16="http://schemas.microsoft.com/office/drawing/2014/main" id="{5D636C35-12D6-F280-BF64-ABAA81D4B97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6115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3">
            <a:extLst>
              <a:ext uri="{FF2B5EF4-FFF2-40B4-BE49-F238E27FC236}">
                <a16:creationId xmlns:a16="http://schemas.microsoft.com/office/drawing/2014/main" id="{91782C65-3B68-0E7F-FE9D-4E23333DE1C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79891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4">
            <a:extLst>
              <a:ext uri="{FF2B5EF4-FFF2-40B4-BE49-F238E27FC236}">
                <a16:creationId xmlns:a16="http://schemas.microsoft.com/office/drawing/2014/main" id="{205665B7-FE26-ECD2-F24F-EB289DF5D9F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069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5">
            <a:extLst>
              <a:ext uri="{FF2B5EF4-FFF2-40B4-BE49-F238E27FC236}">
                <a16:creationId xmlns:a16="http://schemas.microsoft.com/office/drawing/2014/main" id="{1F7F5812-2741-D9BE-6DEF-235160A0690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729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6">
            <a:extLst>
              <a:ext uri="{FF2B5EF4-FFF2-40B4-BE49-F238E27FC236}">
                <a16:creationId xmlns:a16="http://schemas.microsoft.com/office/drawing/2014/main" id="{5E2E112F-7A29-3C3C-EFB6-20C5A231E33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0719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7">
            <a:extLst>
              <a:ext uri="{FF2B5EF4-FFF2-40B4-BE49-F238E27FC236}">
                <a16:creationId xmlns:a16="http://schemas.microsoft.com/office/drawing/2014/main" id="{036C7E16-E13E-A190-0D49-966E852293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6265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8">
            <a:extLst>
              <a:ext uri="{FF2B5EF4-FFF2-40B4-BE49-F238E27FC236}">
                <a16:creationId xmlns:a16="http://schemas.microsoft.com/office/drawing/2014/main" id="{5B65C453-263B-8764-8305-5419CD1CC6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9553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89">
            <a:extLst>
              <a:ext uri="{FF2B5EF4-FFF2-40B4-BE49-F238E27FC236}">
                <a16:creationId xmlns:a16="http://schemas.microsoft.com/office/drawing/2014/main" id="{5DC68C10-85D4-1E94-5F52-60855118CE3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771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63">
            <a:extLst>
              <a:ext uri="{FF2B5EF4-FFF2-40B4-BE49-F238E27FC236}">
                <a16:creationId xmlns:a16="http://schemas.microsoft.com/office/drawing/2014/main" id="{AE054D24-B3E4-E63B-CCF1-1DF0C69628A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517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0">
            <a:extLst>
              <a:ext uri="{FF2B5EF4-FFF2-40B4-BE49-F238E27FC236}">
                <a16:creationId xmlns:a16="http://schemas.microsoft.com/office/drawing/2014/main" id="{9BF8CEDE-A655-A834-952D-8B15F2BCC4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69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1">
            <a:extLst>
              <a:ext uri="{FF2B5EF4-FFF2-40B4-BE49-F238E27FC236}">
                <a16:creationId xmlns:a16="http://schemas.microsoft.com/office/drawing/2014/main" id="{3A8CBE41-9B04-9364-4D9D-B3D03A380A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12812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2">
            <a:extLst>
              <a:ext uri="{FF2B5EF4-FFF2-40B4-BE49-F238E27FC236}">
                <a16:creationId xmlns:a16="http://schemas.microsoft.com/office/drawing/2014/main" id="{88957A30-032B-E4F7-27A4-14552359C4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59449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3">
            <a:extLst>
              <a:ext uri="{FF2B5EF4-FFF2-40B4-BE49-F238E27FC236}">
                <a16:creationId xmlns:a16="http://schemas.microsoft.com/office/drawing/2014/main" id="{47D5CC91-EB98-2944-7CB7-4625D93C88F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51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4">
            <a:extLst>
              <a:ext uri="{FF2B5EF4-FFF2-40B4-BE49-F238E27FC236}">
                <a16:creationId xmlns:a16="http://schemas.microsoft.com/office/drawing/2014/main" id="{3C7BF99A-507F-4F72-5420-979FB2562FD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64484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5">
            <a:extLst>
              <a:ext uri="{FF2B5EF4-FFF2-40B4-BE49-F238E27FC236}">
                <a16:creationId xmlns:a16="http://schemas.microsoft.com/office/drawing/2014/main" id="{4559A8D1-C256-1CAD-B55B-F14DFC9BEE9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76045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6">
            <a:extLst>
              <a:ext uri="{FF2B5EF4-FFF2-40B4-BE49-F238E27FC236}">
                <a16:creationId xmlns:a16="http://schemas.microsoft.com/office/drawing/2014/main" id="{40A7507E-3C22-28A2-8276-AEE9C24312B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38105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7">
            <a:extLst>
              <a:ext uri="{FF2B5EF4-FFF2-40B4-BE49-F238E27FC236}">
                <a16:creationId xmlns:a16="http://schemas.microsoft.com/office/drawing/2014/main" id="{231B6237-6C93-1F7B-9023-90606B5E4A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361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8">
            <a:extLst>
              <a:ext uri="{FF2B5EF4-FFF2-40B4-BE49-F238E27FC236}">
                <a16:creationId xmlns:a16="http://schemas.microsoft.com/office/drawing/2014/main" id="{EEC57725-3BD2-036A-75CB-7A8482BCF06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44305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99">
            <a:extLst>
              <a:ext uri="{FF2B5EF4-FFF2-40B4-BE49-F238E27FC236}">
                <a16:creationId xmlns:a16="http://schemas.microsoft.com/office/drawing/2014/main" id="{909F4AD3-86B2-AF86-377C-37E8491D8EA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905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64">
            <a:extLst>
              <a:ext uri="{FF2B5EF4-FFF2-40B4-BE49-F238E27FC236}">
                <a16:creationId xmlns:a16="http://schemas.microsoft.com/office/drawing/2014/main" id="{FCDBFF67-5107-13B7-9207-B86D3D8722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9808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0">
            <a:extLst>
              <a:ext uri="{FF2B5EF4-FFF2-40B4-BE49-F238E27FC236}">
                <a16:creationId xmlns:a16="http://schemas.microsoft.com/office/drawing/2014/main" id="{D6381031-FDBA-CC27-EFAD-B3C0F9069A0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2767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1">
            <a:extLst>
              <a:ext uri="{FF2B5EF4-FFF2-40B4-BE49-F238E27FC236}">
                <a16:creationId xmlns:a16="http://schemas.microsoft.com/office/drawing/2014/main" id="{8602E288-7BE7-EF6E-F593-F85796D2F2F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5598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2">
            <a:extLst>
              <a:ext uri="{FF2B5EF4-FFF2-40B4-BE49-F238E27FC236}">
                <a16:creationId xmlns:a16="http://schemas.microsoft.com/office/drawing/2014/main" id="{1CA84BFE-1E7A-DDF6-DFDB-5BDC430642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975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3">
            <a:extLst>
              <a:ext uri="{FF2B5EF4-FFF2-40B4-BE49-F238E27FC236}">
                <a16:creationId xmlns:a16="http://schemas.microsoft.com/office/drawing/2014/main" id="{3751EB63-ECB7-013B-D842-A8E2A8DF0A5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41709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4">
            <a:extLst>
              <a:ext uri="{FF2B5EF4-FFF2-40B4-BE49-F238E27FC236}">
                <a16:creationId xmlns:a16="http://schemas.microsoft.com/office/drawing/2014/main" id="{9FD2A654-63B8-2B1A-637B-50EE651F05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22516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5">
            <a:extLst>
              <a:ext uri="{FF2B5EF4-FFF2-40B4-BE49-F238E27FC236}">
                <a16:creationId xmlns:a16="http://schemas.microsoft.com/office/drawing/2014/main" id="{85E8A94A-3A0B-03C6-576E-A1790352919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472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6">
            <a:extLst>
              <a:ext uri="{FF2B5EF4-FFF2-40B4-BE49-F238E27FC236}">
                <a16:creationId xmlns:a16="http://schemas.microsoft.com/office/drawing/2014/main" id="{FD861DD6-C107-D72A-6E6B-97633E618E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3560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7">
            <a:extLst>
              <a:ext uri="{FF2B5EF4-FFF2-40B4-BE49-F238E27FC236}">
                <a16:creationId xmlns:a16="http://schemas.microsoft.com/office/drawing/2014/main" id="{BEFE7E2A-F865-3EEC-0099-465EBAAF4D2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4240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8">
            <a:extLst>
              <a:ext uri="{FF2B5EF4-FFF2-40B4-BE49-F238E27FC236}">
                <a16:creationId xmlns:a16="http://schemas.microsoft.com/office/drawing/2014/main" id="{AB212684-38B8-A903-92CF-16D6A7E94C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614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09">
            <a:extLst>
              <a:ext uri="{FF2B5EF4-FFF2-40B4-BE49-F238E27FC236}">
                <a16:creationId xmlns:a16="http://schemas.microsoft.com/office/drawing/2014/main" id="{B6A88B4E-A2AD-65FC-7E47-CC417F74A76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829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65">
            <a:extLst>
              <a:ext uri="{FF2B5EF4-FFF2-40B4-BE49-F238E27FC236}">
                <a16:creationId xmlns:a16="http://schemas.microsoft.com/office/drawing/2014/main" id="{9B121D27-DB1D-82F8-4304-0AA075C676F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7921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0">
            <a:extLst>
              <a:ext uri="{FF2B5EF4-FFF2-40B4-BE49-F238E27FC236}">
                <a16:creationId xmlns:a16="http://schemas.microsoft.com/office/drawing/2014/main" id="{BA8F859F-0AA0-0028-499C-F4D262A6C9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907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1">
            <a:extLst>
              <a:ext uri="{FF2B5EF4-FFF2-40B4-BE49-F238E27FC236}">
                <a16:creationId xmlns:a16="http://schemas.microsoft.com/office/drawing/2014/main" id="{70537D44-CD01-7F2F-D519-11C246DD064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4533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2">
            <a:extLst>
              <a:ext uri="{FF2B5EF4-FFF2-40B4-BE49-F238E27FC236}">
                <a16:creationId xmlns:a16="http://schemas.microsoft.com/office/drawing/2014/main" id="{605ED633-D46E-9527-1AA3-CC30231F31B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58526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3">
            <a:extLst>
              <a:ext uri="{FF2B5EF4-FFF2-40B4-BE49-F238E27FC236}">
                <a16:creationId xmlns:a16="http://schemas.microsoft.com/office/drawing/2014/main" id="{99AC6BE5-F6FA-C0FB-9B99-87ABAC34248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3430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4">
            <a:extLst>
              <a:ext uri="{FF2B5EF4-FFF2-40B4-BE49-F238E27FC236}">
                <a16:creationId xmlns:a16="http://schemas.microsoft.com/office/drawing/2014/main" id="{C6F9CF82-1190-0E2E-639A-5549B2A0A5D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8846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5">
            <a:extLst>
              <a:ext uri="{FF2B5EF4-FFF2-40B4-BE49-F238E27FC236}">
                <a16:creationId xmlns:a16="http://schemas.microsoft.com/office/drawing/2014/main" id="{F5C50420-3547-3BDA-1CC2-65A3B41345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42002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6">
            <a:extLst>
              <a:ext uri="{FF2B5EF4-FFF2-40B4-BE49-F238E27FC236}">
                <a16:creationId xmlns:a16="http://schemas.microsoft.com/office/drawing/2014/main" id="{AD842404-B25B-5028-FF2E-DEA39D6F55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761398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7">
            <a:extLst>
              <a:ext uri="{FF2B5EF4-FFF2-40B4-BE49-F238E27FC236}">
                <a16:creationId xmlns:a16="http://schemas.microsoft.com/office/drawing/2014/main" id="{41334000-2909-DECA-1DD1-F0BF1128EE6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5979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8">
            <a:extLst>
              <a:ext uri="{FF2B5EF4-FFF2-40B4-BE49-F238E27FC236}">
                <a16:creationId xmlns:a16="http://schemas.microsoft.com/office/drawing/2014/main" id="{793BBC94-1AE0-1E93-71B6-1D7825DC824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0178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19">
            <a:extLst>
              <a:ext uri="{FF2B5EF4-FFF2-40B4-BE49-F238E27FC236}">
                <a16:creationId xmlns:a16="http://schemas.microsoft.com/office/drawing/2014/main" id="{AE3EC66A-A36A-3CBD-2B04-3160AE7058F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504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66">
            <a:extLst>
              <a:ext uri="{FF2B5EF4-FFF2-40B4-BE49-F238E27FC236}">
                <a16:creationId xmlns:a16="http://schemas.microsoft.com/office/drawing/2014/main" id="{9C20ADA9-2D59-833A-FDBC-46809DCA61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62138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20">
            <a:extLst>
              <a:ext uri="{FF2B5EF4-FFF2-40B4-BE49-F238E27FC236}">
                <a16:creationId xmlns:a16="http://schemas.microsoft.com/office/drawing/2014/main" id="{30374331-DA2A-E924-0334-FD2DF8C3B81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2469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21">
            <a:extLst>
              <a:ext uri="{FF2B5EF4-FFF2-40B4-BE49-F238E27FC236}">
                <a16:creationId xmlns:a16="http://schemas.microsoft.com/office/drawing/2014/main" id="{2CDF5336-7FD5-F704-241F-D30B7B28941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3397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22">
            <a:extLst>
              <a:ext uri="{FF2B5EF4-FFF2-40B4-BE49-F238E27FC236}">
                <a16:creationId xmlns:a16="http://schemas.microsoft.com/office/drawing/2014/main" id="{606F2681-32D1-409E-775B-40B504B1B36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1136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23">
            <a:extLst>
              <a:ext uri="{FF2B5EF4-FFF2-40B4-BE49-F238E27FC236}">
                <a16:creationId xmlns:a16="http://schemas.microsoft.com/office/drawing/2014/main" id="{30D8485D-F5AA-77D2-3113-4A7A51024D1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0706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24">
            <a:extLst>
              <a:ext uri="{FF2B5EF4-FFF2-40B4-BE49-F238E27FC236}">
                <a16:creationId xmlns:a16="http://schemas.microsoft.com/office/drawing/2014/main" id="{65D01A80-1F3E-A6E4-ADF4-D30BE0BCA4D3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5881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26">
            <a:extLst>
              <a:ext uri="{FF2B5EF4-FFF2-40B4-BE49-F238E27FC236}">
                <a16:creationId xmlns:a16="http://schemas.microsoft.com/office/drawing/2014/main" id="{3D23E071-2FDB-8E11-8590-C0C71FB0341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9167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27">
            <a:extLst>
              <a:ext uri="{FF2B5EF4-FFF2-40B4-BE49-F238E27FC236}">
                <a16:creationId xmlns:a16="http://schemas.microsoft.com/office/drawing/2014/main" id="{D1751BAB-532A-0F40-F3C8-86F57B372E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625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28">
            <a:extLst>
              <a:ext uri="{FF2B5EF4-FFF2-40B4-BE49-F238E27FC236}">
                <a16:creationId xmlns:a16="http://schemas.microsoft.com/office/drawing/2014/main" id="{0EC360D2-BCC2-AC00-655A-10968E510F1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20233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29">
            <a:extLst>
              <a:ext uri="{FF2B5EF4-FFF2-40B4-BE49-F238E27FC236}">
                <a16:creationId xmlns:a16="http://schemas.microsoft.com/office/drawing/2014/main" id="{86B65A3F-7399-FDFD-1674-2EE652877F4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62638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0">
            <a:extLst>
              <a:ext uri="{FF2B5EF4-FFF2-40B4-BE49-F238E27FC236}">
                <a16:creationId xmlns:a16="http://schemas.microsoft.com/office/drawing/2014/main" id="{C10076CB-C903-358E-B4B3-1A62C64661D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87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67">
            <a:extLst>
              <a:ext uri="{FF2B5EF4-FFF2-40B4-BE49-F238E27FC236}">
                <a16:creationId xmlns:a16="http://schemas.microsoft.com/office/drawing/2014/main" id="{A2A99A43-3C13-FE72-FF3B-A0710A067C4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59102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1">
            <a:extLst>
              <a:ext uri="{FF2B5EF4-FFF2-40B4-BE49-F238E27FC236}">
                <a16:creationId xmlns:a16="http://schemas.microsoft.com/office/drawing/2014/main" id="{5F599C32-B4FE-44C2-C9BD-FE95249E4A8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9910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2">
            <a:extLst>
              <a:ext uri="{FF2B5EF4-FFF2-40B4-BE49-F238E27FC236}">
                <a16:creationId xmlns:a16="http://schemas.microsoft.com/office/drawing/2014/main" id="{5AC78893-A47B-15D9-592D-55EB15D358F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0981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3">
            <a:extLst>
              <a:ext uri="{FF2B5EF4-FFF2-40B4-BE49-F238E27FC236}">
                <a16:creationId xmlns:a16="http://schemas.microsoft.com/office/drawing/2014/main" id="{35401E34-1C70-FC53-835C-05D9CF46923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3924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4">
            <a:extLst>
              <a:ext uri="{FF2B5EF4-FFF2-40B4-BE49-F238E27FC236}">
                <a16:creationId xmlns:a16="http://schemas.microsoft.com/office/drawing/2014/main" id="{2D3F060A-8896-D1A1-2E93-BF5C94B1CCC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08821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5">
            <a:extLst>
              <a:ext uri="{FF2B5EF4-FFF2-40B4-BE49-F238E27FC236}">
                <a16:creationId xmlns:a16="http://schemas.microsoft.com/office/drawing/2014/main" id="{12D58482-656B-0AF7-15C7-2988BB97D40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67895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6">
            <a:extLst>
              <a:ext uri="{FF2B5EF4-FFF2-40B4-BE49-F238E27FC236}">
                <a16:creationId xmlns:a16="http://schemas.microsoft.com/office/drawing/2014/main" id="{E703FFCB-5350-8493-E928-7C8762CCBC6D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91701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7">
            <a:extLst>
              <a:ext uri="{FF2B5EF4-FFF2-40B4-BE49-F238E27FC236}">
                <a16:creationId xmlns:a16="http://schemas.microsoft.com/office/drawing/2014/main" id="{1ED95969-7D34-77E7-7EDF-BEA50CA03F3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174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8">
            <a:extLst>
              <a:ext uri="{FF2B5EF4-FFF2-40B4-BE49-F238E27FC236}">
                <a16:creationId xmlns:a16="http://schemas.microsoft.com/office/drawing/2014/main" id="{E5AA9C6D-20EB-8CF1-6FE2-120B03E18B4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1518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39">
            <a:extLst>
              <a:ext uri="{FF2B5EF4-FFF2-40B4-BE49-F238E27FC236}">
                <a16:creationId xmlns:a16="http://schemas.microsoft.com/office/drawing/2014/main" id="{9BCABA66-030C-3870-49A3-75F7ACA682B6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14677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40">
            <a:extLst>
              <a:ext uri="{FF2B5EF4-FFF2-40B4-BE49-F238E27FC236}">
                <a16:creationId xmlns:a16="http://schemas.microsoft.com/office/drawing/2014/main" id="{91F12755-CEE2-2682-23B9-82BD3B67BC6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35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68">
            <a:extLst>
              <a:ext uri="{FF2B5EF4-FFF2-40B4-BE49-F238E27FC236}">
                <a16:creationId xmlns:a16="http://schemas.microsoft.com/office/drawing/2014/main" id="{C31DA253-7B3A-3DCD-AF85-31F7A860BD0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949367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41">
            <a:extLst>
              <a:ext uri="{FF2B5EF4-FFF2-40B4-BE49-F238E27FC236}">
                <a16:creationId xmlns:a16="http://schemas.microsoft.com/office/drawing/2014/main" id="{348259DF-2C03-E135-5C1A-B606414363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4094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42">
            <a:extLst>
              <a:ext uri="{FF2B5EF4-FFF2-40B4-BE49-F238E27FC236}">
                <a16:creationId xmlns:a16="http://schemas.microsoft.com/office/drawing/2014/main" id="{1820E091-7B10-90FE-AFA6-5B023630E708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4251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0634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43">
            <a:extLst>
              <a:ext uri="{FF2B5EF4-FFF2-40B4-BE49-F238E27FC236}">
                <a16:creationId xmlns:a16="http://schemas.microsoft.com/office/drawing/2014/main" id="{47441686-9FAE-0EEB-7AE2-B84D048A45CA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9754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44">
            <a:extLst>
              <a:ext uri="{FF2B5EF4-FFF2-40B4-BE49-F238E27FC236}">
                <a16:creationId xmlns:a16="http://schemas.microsoft.com/office/drawing/2014/main" id="{D3516796-CE63-8A71-8A60-21250C60DE8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32273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45">
            <a:extLst>
              <a:ext uri="{FF2B5EF4-FFF2-40B4-BE49-F238E27FC236}">
                <a16:creationId xmlns:a16="http://schemas.microsoft.com/office/drawing/2014/main" id="{40CC4203-9118-BFC5-B22A-D17557883BD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21110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46">
            <a:extLst>
              <a:ext uri="{FF2B5EF4-FFF2-40B4-BE49-F238E27FC236}">
                <a16:creationId xmlns:a16="http://schemas.microsoft.com/office/drawing/2014/main" id="{C0C44E19-E45E-BC28-11D8-DA01DF8061E0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270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47">
            <a:extLst>
              <a:ext uri="{FF2B5EF4-FFF2-40B4-BE49-F238E27FC236}">
                <a16:creationId xmlns:a16="http://schemas.microsoft.com/office/drawing/2014/main" id="{BE08C9A6-E96C-B539-DB0C-97AF31BEA1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4914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48">
            <a:extLst>
              <a:ext uri="{FF2B5EF4-FFF2-40B4-BE49-F238E27FC236}">
                <a16:creationId xmlns:a16="http://schemas.microsoft.com/office/drawing/2014/main" id="{F082754D-81AF-AC88-75F1-8F2491E3FB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5848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51">
            <a:extLst>
              <a:ext uri="{FF2B5EF4-FFF2-40B4-BE49-F238E27FC236}">
                <a16:creationId xmlns:a16="http://schemas.microsoft.com/office/drawing/2014/main" id="{300EAFD3-6C93-CAB9-76E0-540C7BACC3D7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5081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52">
            <a:extLst>
              <a:ext uri="{FF2B5EF4-FFF2-40B4-BE49-F238E27FC236}">
                <a16:creationId xmlns:a16="http://schemas.microsoft.com/office/drawing/2014/main" id="{1365CEB8-2B97-EECC-CB1A-6FD551B4F91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6469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069">
            <a:extLst>
              <a:ext uri="{FF2B5EF4-FFF2-40B4-BE49-F238E27FC236}">
                <a16:creationId xmlns:a16="http://schemas.microsoft.com/office/drawing/2014/main" id="{8EE092DE-B4F6-F53C-12ED-AA1E623B9EA2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6719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53">
            <a:extLst>
              <a:ext uri="{FF2B5EF4-FFF2-40B4-BE49-F238E27FC236}">
                <a16:creationId xmlns:a16="http://schemas.microsoft.com/office/drawing/2014/main" id="{2DFAC33D-B2D3-93EE-16F8-C12590857339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301320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54">
            <a:extLst>
              <a:ext uri="{FF2B5EF4-FFF2-40B4-BE49-F238E27FC236}">
                <a16:creationId xmlns:a16="http://schemas.microsoft.com/office/drawing/2014/main" id="{16420C46-155D-1135-0259-8D3BE9CA295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38271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55">
            <a:extLst>
              <a:ext uri="{FF2B5EF4-FFF2-40B4-BE49-F238E27FC236}">
                <a16:creationId xmlns:a16="http://schemas.microsoft.com/office/drawing/2014/main" id="{3A81DA16-FA26-79C1-08EB-108F0B4655CB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9483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56">
            <a:extLst>
              <a:ext uri="{FF2B5EF4-FFF2-40B4-BE49-F238E27FC236}">
                <a16:creationId xmlns:a16="http://schemas.microsoft.com/office/drawing/2014/main" id="{A2CE880E-F6A9-A73A-A295-1B0AC63ED2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73432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57">
            <a:extLst>
              <a:ext uri="{FF2B5EF4-FFF2-40B4-BE49-F238E27FC236}">
                <a16:creationId xmlns:a16="http://schemas.microsoft.com/office/drawing/2014/main" id="{0A700C4B-2D4F-E18B-D354-C7FC8E779D7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5114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58">
            <a:extLst>
              <a:ext uri="{FF2B5EF4-FFF2-40B4-BE49-F238E27FC236}">
                <a16:creationId xmlns:a16="http://schemas.microsoft.com/office/drawing/2014/main" id="{E99F7457-A3F0-8101-C5A2-5B7246246D3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2678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59">
            <a:extLst>
              <a:ext uri="{FF2B5EF4-FFF2-40B4-BE49-F238E27FC236}">
                <a16:creationId xmlns:a16="http://schemas.microsoft.com/office/drawing/2014/main" id="{B09A71B2-B220-A967-4F18-31B2C87B1414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89999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0">
            <a:extLst>
              <a:ext uri="{FF2B5EF4-FFF2-40B4-BE49-F238E27FC236}">
                <a16:creationId xmlns:a16="http://schemas.microsoft.com/office/drawing/2014/main" id="{48D2D397-D5F0-DA1D-7B3A-D59566B72741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16743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2">
            <a:extLst>
              <a:ext uri="{FF2B5EF4-FFF2-40B4-BE49-F238E27FC236}">
                <a16:creationId xmlns:a16="http://schemas.microsoft.com/office/drawing/2014/main" id="{A3F83700-9E6A-37F3-A910-90E21944897F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859585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SCF0163">
            <a:extLst>
              <a:ext uri="{FF2B5EF4-FFF2-40B4-BE49-F238E27FC236}">
                <a16:creationId xmlns:a16="http://schemas.microsoft.com/office/drawing/2014/main" id="{11BF592E-1715-F273-1C30-C8C0496D3F4E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598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18</TotalTime>
  <Words>9</Words>
  <Application>Microsoft Office PowerPoint</Application>
  <PresentationFormat>Widescreen</PresentationFormat>
  <Paragraphs>2</Paragraphs>
  <Slides>132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Trip to Milos with Amalia Jacob and Jim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Dan Katina Plooij</dc:creator>
  <cp:lastModifiedBy>Dan Katina Plooij</cp:lastModifiedBy>
  <cp:revision>2</cp:revision>
  <dcterms:created xsi:type="dcterms:W3CDTF">2026-03-26T01:04:03Z</dcterms:created>
  <dcterms:modified xsi:type="dcterms:W3CDTF">2026-03-26T01:41:03Z</dcterms:modified>
</cp:coreProperties>
</file>