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01C1C7-06FD-4FD7-96EA-DA9FB42435F9}" type="datetimeFigureOut">
              <a:rPr lang="en-AU" smtClean="0"/>
              <a:pPr/>
              <a:t>29/06/2024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BA9A54-92F0-4486-A433-5BCD8D85B2BB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A9A54-92F0-4486-A433-5BCD8D85B2BB}" type="slidenum">
              <a:rPr lang="en-AU" smtClean="0"/>
              <a:pPr/>
              <a:t>4</a:t>
            </a:fld>
            <a:endParaRPr lang="en-A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A9A54-92F0-4486-A433-5BCD8D85B2BB}" type="slidenum">
              <a:rPr lang="en-AU" smtClean="0"/>
              <a:pPr/>
              <a:t>8</a:t>
            </a:fld>
            <a:endParaRPr lang="en-A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A9A54-92F0-4486-A433-5BCD8D85B2BB}" type="slidenum">
              <a:rPr lang="en-AU" smtClean="0"/>
              <a:pPr/>
              <a:t>12</a:t>
            </a:fld>
            <a:endParaRPr lang="en-A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EC874A-9633-4C41-9C4E-2575734EE90F}" type="datetimeFigureOut">
              <a:rPr lang="en-AU" smtClean="0"/>
              <a:pPr/>
              <a:t>29/06/2024</a:t>
            </a:fld>
            <a:endParaRPr lang="en-A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8AEABB-1177-4006-8ECB-03EAE18BCB66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EC874A-9633-4C41-9C4E-2575734EE90F}" type="datetimeFigureOut">
              <a:rPr lang="en-AU" smtClean="0"/>
              <a:pPr/>
              <a:t>29/06/2024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8AEABB-1177-4006-8ECB-03EAE18BCB66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EC874A-9633-4C41-9C4E-2575734EE90F}" type="datetimeFigureOut">
              <a:rPr lang="en-AU" smtClean="0"/>
              <a:pPr/>
              <a:t>29/06/2024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8AEABB-1177-4006-8ECB-03EAE18BCB66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EC874A-9633-4C41-9C4E-2575734EE90F}" type="datetimeFigureOut">
              <a:rPr lang="en-AU" smtClean="0"/>
              <a:pPr/>
              <a:t>29/06/2024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8AEABB-1177-4006-8ECB-03EAE18BCB66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EC874A-9633-4C41-9C4E-2575734EE90F}" type="datetimeFigureOut">
              <a:rPr lang="en-AU" smtClean="0"/>
              <a:pPr/>
              <a:t>29/06/2024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8AEABB-1177-4006-8ECB-03EAE18BCB66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EC874A-9633-4C41-9C4E-2575734EE90F}" type="datetimeFigureOut">
              <a:rPr lang="en-AU" smtClean="0"/>
              <a:pPr/>
              <a:t>29/06/2024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8AEABB-1177-4006-8ECB-03EAE18BCB66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EC874A-9633-4C41-9C4E-2575734EE90F}" type="datetimeFigureOut">
              <a:rPr lang="en-AU" smtClean="0"/>
              <a:pPr/>
              <a:t>29/06/2024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8AEABB-1177-4006-8ECB-03EAE18BCB66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EC874A-9633-4C41-9C4E-2575734EE90F}" type="datetimeFigureOut">
              <a:rPr lang="en-AU" smtClean="0"/>
              <a:pPr/>
              <a:t>29/06/2024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8AEABB-1177-4006-8ECB-03EAE18BCB66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EC874A-9633-4C41-9C4E-2575734EE90F}" type="datetimeFigureOut">
              <a:rPr lang="en-AU" smtClean="0"/>
              <a:pPr/>
              <a:t>29/06/2024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8AEABB-1177-4006-8ECB-03EAE18BCB66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EC874A-9633-4C41-9C4E-2575734EE90F}" type="datetimeFigureOut">
              <a:rPr lang="en-AU" smtClean="0"/>
              <a:pPr/>
              <a:t>29/06/2024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8AEABB-1177-4006-8ECB-03EAE18BCB66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D3EC874A-9633-4C41-9C4E-2575734EE90F}" type="datetimeFigureOut">
              <a:rPr lang="en-AU" smtClean="0"/>
              <a:pPr/>
              <a:t>29/06/2024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A38AEABB-1177-4006-8ECB-03EAE18BCB66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D3EC874A-9633-4C41-9C4E-2575734EE90F}" type="datetimeFigureOut">
              <a:rPr lang="en-AU" smtClean="0"/>
              <a:pPr/>
              <a:t>29/06/2024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AU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A38AEABB-1177-4006-8ECB-03EAE18BCB66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CALENDER PHOTOS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 smtClean="0"/>
              <a:t>2019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(10) oct 1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42888" y="0"/>
            <a:ext cx="86582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23528" y="6381328"/>
            <a:ext cx="973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October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(11) nov1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036763" y="0"/>
            <a:ext cx="507047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79512" y="404664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November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(12) dec 1919 laszlo and salli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79512" y="188640"/>
            <a:ext cx="1178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December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lumMod val="65000"/>
                <a:lumOff val="35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(1) Jan 1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643188" y="0"/>
            <a:ext cx="38576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23528" y="306896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January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(2) Feb1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17488" y="0"/>
            <a:ext cx="87090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619672" y="638132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chemeClr val="bg1"/>
                </a:solidFill>
              </a:rPr>
              <a:t>February</a:t>
            </a:r>
            <a:endParaRPr lang="en-A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(3) March 19 Dan &amp; Richard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51520" y="6381328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March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(4) April 1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271463"/>
            <a:ext cx="9144000" cy="631348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635896" y="6165304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April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(5) May 1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 rot="5400000">
            <a:off x="2176463" y="0"/>
            <a:ext cx="479107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79512" y="515719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May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(7) July 1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0" y="6093296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July</a:t>
            </a:r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453336"/>
            <a:ext cx="17966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 smtClean="0"/>
              <a:t>We were overseas in June</a:t>
            </a:r>
            <a:endParaRPr lang="en-A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(8) aug 19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07504" y="6453336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August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(9) sept 1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467544" y="0"/>
            <a:ext cx="816768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051720" y="6488668"/>
            <a:ext cx="1250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September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59</TotalTime>
  <Words>22</Words>
  <Application>Microsoft Office PowerPoint</Application>
  <PresentationFormat>On-screen Show (4:3)</PresentationFormat>
  <Paragraphs>17</Paragraphs>
  <Slides>12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Metro</vt:lpstr>
      <vt:lpstr>CALENDER PHOTOS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Album</dc:title>
  <dc:creator>Windows User</dc:creator>
  <cp:lastModifiedBy>Windows User</cp:lastModifiedBy>
  <cp:revision>8</cp:revision>
  <dcterms:created xsi:type="dcterms:W3CDTF">2024-06-28T13:51:09Z</dcterms:created>
  <dcterms:modified xsi:type="dcterms:W3CDTF">2024-06-29T07:20:13Z</dcterms:modified>
</cp:coreProperties>
</file>