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AU"/>
          </a:p>
        </p:txBody>
      </p:sp>
      <p:sp>
        <p:nvSpPr>
          <p:cNvPr id="14339" name="Rectangle 3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43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AU"/>
          </a:p>
        </p:txBody>
      </p:sp>
      <p:sp>
        <p:nvSpPr>
          <p:cNvPr id="143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A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/>
              <a:t>21/05/2024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/>
          </a:p>
        </p:txBody>
      </p:sp>
      <p:sp>
        <p:nvSpPr>
          <p:cNvPr id="1536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200"/>
              <a:t>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/>
              <a:t>21/05/2024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/>
          </a:p>
        </p:txBody>
      </p:sp>
      <p:sp>
        <p:nvSpPr>
          <p:cNvPr id="16388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200"/>
              <a:t>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/>
              <a:t>21/05/2024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/>
          </a:p>
        </p:txBody>
      </p:sp>
      <p:sp>
        <p:nvSpPr>
          <p:cNvPr id="1741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200"/>
              <a:t>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/>
              <a:t>21/05/2024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/>
          </a:p>
        </p:txBody>
      </p:sp>
      <p:sp>
        <p:nvSpPr>
          <p:cNvPr id="18436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200"/>
              <a:t>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AU"/>
              <a:t>21/05/2024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A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2050" name="Picture 1" descr="01 2020IMG_20240520_000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373813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1763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bg1"/>
                </a:solidFill>
                <a:latin typeface="Calibri"/>
              </a:rPr>
              <a:t>JANUARY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11266" name="Picture 1" descr="10 2020 ph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63"/>
            <a:ext cx="9144000" cy="6643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513410" cy="2388154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bg1"/>
                </a:solidFill>
              </a:rPr>
              <a:t>OCTOBER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12290" name="Picture 1" descr="11 nov 20 corona jim&amp;jetske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0"/>
            <a:ext cx="77057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513410" cy="2719462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AU" dirty="0"/>
              <a:t>NOVEMBER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84438" y="6381750"/>
            <a:ext cx="495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Jim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659563" y="6381750"/>
            <a:ext cx="75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Jetske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13314" name="Picture 1" descr="12 20 Jacob and Phoenix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0"/>
            <a:ext cx="5026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513410" cy="2719591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AU" dirty="0"/>
              <a:t>DECEMBER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3074" name="Picture 1" descr="02 feb 20 4x PHOENIX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4849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4098" name="Picture 1" descr="03 2020 Jacob KI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906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MARCH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11863" y="6237288"/>
            <a:ext cx="2722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solidFill>
                  <a:schemeClr val="bg1"/>
                </a:solidFill>
                <a:latin typeface="Calibri"/>
              </a:rPr>
              <a:t>Kangaroo Island, Sth. Coast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5122" name="Picture 1" descr="04 2020 Ph &amp; Sal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"/>
            <a:ext cx="9144000" cy="63881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6308725"/>
            <a:ext cx="71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APRIL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00338" y="648811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Phoenix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27763" y="6524625"/>
            <a:ext cx="98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Salvador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6146" name="Picture 1" descr="05 Lazslo May 2020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0"/>
            <a:ext cx="61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MAY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11638" y="6488113"/>
            <a:ext cx="74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Laszlo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7170" name="Picture 1" descr="06 202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038"/>
            <a:ext cx="9144000" cy="6510337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66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JUNE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8194" name="Picture 1" descr="07 2020 Xanadu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513410" cy="138845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64388" y="6488113"/>
            <a:ext cx="105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solidFill>
                  <a:schemeClr val="bg1"/>
                </a:solidFill>
                <a:latin typeface="Calibri"/>
              </a:rPr>
              <a:t>   Xanadu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9218" name="Picture 1" descr="08 20 MYJX0986 (2)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solidFill>
                  <a:schemeClr val="bg1"/>
                </a:solidFill>
                <a:latin typeface="Calibri"/>
              </a:rPr>
              <a:t>AUGUST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05788" y="6488113"/>
            <a:ext cx="93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Sardinia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71775" y="6524625"/>
            <a:ext cx="341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Calibri"/>
              </a:rPr>
              <a:t>Laszlo         Xanadu  Phoenix  Jacob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21/05/2024</a:t>
            </a:r>
          </a:p>
        </p:txBody>
      </p:sp>
      <p:pic>
        <p:nvPicPr>
          <p:cNvPr id="10242" name="Picture 1" descr="09 PHOTO-2020-08-16-16-05-19Lassalli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63" y="0"/>
            <a:ext cx="51450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513410" cy="3050002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AU" dirty="0"/>
              <a:t>SEPTEMBER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54</Words>
  <Application>Microsoft Office PowerPoint</Application>
  <PresentationFormat>On-screen Show (4:3)</PresentationFormat>
  <Paragraphs>44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2024-05-21T07:03:15Z</dcterms:created>
  <dcterms:modified xsi:type="dcterms:W3CDTF">2024-05-21T08:05:07Z</dcterms:modified>
</cp:coreProperties>
</file>