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0" r:id="rId2"/>
    <p:sldId id="259" r:id="rId3"/>
    <p:sldId id="262" r:id="rId4"/>
    <p:sldId id="265" r:id="rId5"/>
    <p:sldId id="264" r:id="rId6"/>
    <p:sldId id="261" r:id="rId7"/>
    <p:sldId id="266" r:id="rId8"/>
    <p:sldId id="257" r:id="rId9"/>
    <p:sldId id="267" r:id="rId10"/>
    <p:sldId id="268" r:id="rId11"/>
    <p:sldId id="263" r:id="rId12"/>
    <p:sldId id="258" r:id="rId13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C746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A4A80-0B17-4611-9A81-43F8F05560CD}" type="datetimeFigureOut">
              <a:rPr lang="en-AU" smtClean="0"/>
              <a:t>19/05/2024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E5979-A17F-4599-9DAC-FC6871FB41DC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4E5979-A17F-4599-9DAC-FC6871FB41DC}" type="slidenum">
              <a:rPr lang="en-AU" smtClean="0"/>
              <a:t>12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E57A-CC6A-4039-8734-4FB6CC19E6A0}" type="datetimeFigureOut">
              <a:rPr lang="en-AU" smtClean="0"/>
              <a:t>19/05/2024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4A2F-F5BF-47EB-8C33-BFB888796A3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E57A-CC6A-4039-8734-4FB6CC19E6A0}" type="datetimeFigureOut">
              <a:rPr lang="en-AU" smtClean="0"/>
              <a:t>19/05/2024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4A2F-F5BF-47EB-8C33-BFB888796A3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E57A-CC6A-4039-8734-4FB6CC19E6A0}" type="datetimeFigureOut">
              <a:rPr lang="en-AU" smtClean="0"/>
              <a:t>19/05/2024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4A2F-F5BF-47EB-8C33-BFB888796A3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E57A-CC6A-4039-8734-4FB6CC19E6A0}" type="datetimeFigureOut">
              <a:rPr lang="en-AU" smtClean="0"/>
              <a:t>19/05/2024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4A2F-F5BF-47EB-8C33-BFB888796A3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E57A-CC6A-4039-8734-4FB6CC19E6A0}" type="datetimeFigureOut">
              <a:rPr lang="en-AU" smtClean="0"/>
              <a:t>19/05/2024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4A2F-F5BF-47EB-8C33-BFB888796A3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E57A-CC6A-4039-8734-4FB6CC19E6A0}" type="datetimeFigureOut">
              <a:rPr lang="en-AU" smtClean="0"/>
              <a:t>19/05/2024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4A2F-F5BF-47EB-8C33-BFB888796A3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E57A-CC6A-4039-8734-4FB6CC19E6A0}" type="datetimeFigureOut">
              <a:rPr lang="en-AU" smtClean="0"/>
              <a:t>19/05/2024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4A2F-F5BF-47EB-8C33-BFB888796A3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E57A-CC6A-4039-8734-4FB6CC19E6A0}" type="datetimeFigureOut">
              <a:rPr lang="en-AU" smtClean="0"/>
              <a:t>19/05/2024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4A2F-F5BF-47EB-8C33-BFB888796A3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E57A-CC6A-4039-8734-4FB6CC19E6A0}" type="datetimeFigureOut">
              <a:rPr lang="en-AU" smtClean="0"/>
              <a:t>19/05/2024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4A2F-F5BF-47EB-8C33-BFB888796A3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E57A-CC6A-4039-8734-4FB6CC19E6A0}" type="datetimeFigureOut">
              <a:rPr lang="en-AU" smtClean="0"/>
              <a:t>19/05/2024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4A2F-F5BF-47EB-8C33-BFB888796A3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8E57A-CC6A-4039-8734-4FB6CC19E6A0}" type="datetimeFigureOut">
              <a:rPr lang="en-AU" smtClean="0"/>
              <a:t>19/05/2024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54A2F-F5BF-47EB-8C33-BFB888796A3E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E8E57A-CC6A-4039-8734-4FB6CC19E6A0}" type="datetimeFigureOut">
              <a:rPr lang="en-AU" smtClean="0"/>
              <a:t>19/05/2024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E54A2F-F5BF-47EB-8C33-BFB888796A3E}" type="slidenum">
              <a:rPr lang="en-AU" smtClean="0"/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AN 21Salvado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011238" y="0"/>
            <a:ext cx="71199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476672"/>
            <a:ext cx="513410" cy="2381101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AU" dirty="0" smtClean="0"/>
              <a:t>JANUARY</a:t>
            </a:r>
            <a:endParaRPr lang="en-A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Xanadu and Phoenix OCT. 20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406650" y="0"/>
            <a:ext cx="43307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548680"/>
            <a:ext cx="1081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C000"/>
                </a:solidFill>
              </a:rPr>
              <a:t>OCTOBER</a:t>
            </a:r>
            <a:endParaRPr lang="en-A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75000"/>
              </a:schemeClr>
            </a:gs>
            <a:gs pos="100000">
              <a:schemeClr val="bg1">
                <a:shade val="30000"/>
                <a:satMod val="20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OV 21.pn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2159000" y="0"/>
            <a:ext cx="4824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476672"/>
            <a:ext cx="1286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rgbClr val="FFC000"/>
                </a:solidFill>
              </a:rPr>
              <a:t>NOVEMBER</a:t>
            </a:r>
            <a:endParaRPr lang="en-AU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c21jim&amp;sons.jpg"/>
          <p:cNvPicPr>
            <a:picLocks noGrp="1" noChangeAspect="1"/>
          </p:cNvPicPr>
          <p:nvPr isPhoto="1"/>
        </p:nvPicPr>
        <p:blipFill>
          <a:blip r:embed="rId3" cstate="print">
            <a:lum/>
          </a:blip>
          <a:stretch>
            <a:fillRect/>
          </a:stretch>
        </p:blipFill>
        <p:spPr>
          <a:xfrm>
            <a:off x="0" y="0"/>
            <a:ext cx="914241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0"/>
            <a:ext cx="1231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DECEMBER</a:t>
            </a:r>
            <a:endParaRPr lang="en-AU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B 21 lake breeze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99992" y="6488668"/>
            <a:ext cx="1162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FEBRUARY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6237312"/>
            <a:ext cx="20242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Lake Breeze Winery</a:t>
            </a:r>
          </a:p>
          <a:p>
            <a:r>
              <a:rPr lang="en-AU" dirty="0" smtClean="0">
                <a:solidFill>
                  <a:schemeClr val="bg1"/>
                </a:solidFill>
              </a:rPr>
              <a:t>Langhorne Creek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arch20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67544" y="0"/>
            <a:ext cx="9055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MARCH</a:t>
            </a:r>
            <a:endParaRPr lang="en-A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2021-03-28-april calander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116632"/>
            <a:ext cx="716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>
                <a:solidFill>
                  <a:schemeClr val="bg1"/>
                </a:solidFill>
              </a:rPr>
              <a:t>APRIL</a:t>
            </a:r>
            <a:endParaRPr lang="en-A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&amp;SMAY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198438"/>
            <a:ext cx="9144000" cy="64611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6101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MAY</a:t>
            </a:r>
            <a:endParaRPr lang="en-A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JUNE 21 blooming Jim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JUNE</a:t>
            </a:r>
            <a:endParaRPr lang="en-A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HOTO-2021-06-18-JULY-43-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746250" y="0"/>
            <a:ext cx="5651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3568" y="404664"/>
            <a:ext cx="513410" cy="138845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AU" dirty="0" smtClean="0"/>
              <a:t>JULY</a:t>
            </a:r>
            <a:endParaRPr lang="en-A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lumOff val="5000"/>
            <a:alpha val="8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UG 21 JJX&amp;L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23528" y="548680"/>
            <a:ext cx="513410" cy="2059603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AU" dirty="0" smtClean="0"/>
              <a:t>AUGUST</a:t>
            </a:r>
            <a:endParaRPr lang="en-A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PT 21 jimjetske fam at Sardinia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513410" cy="3050002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en-AU" dirty="0" smtClean="0"/>
              <a:t>SEPTEMBER</a:t>
            </a:r>
            <a:endParaRPr lang="en-A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18</Words>
  <Application>Microsoft Office PowerPoint</Application>
  <PresentationFormat>On-screen Show (4:3)</PresentationFormat>
  <Paragraphs>15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6</cp:revision>
  <dcterms:created xsi:type="dcterms:W3CDTF">2024-05-19T12:37:17Z</dcterms:created>
  <dcterms:modified xsi:type="dcterms:W3CDTF">2024-05-19T13:29:57Z</dcterms:modified>
</cp:coreProperties>
</file>