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720D-5842-937B-5AF5-49B8F490A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546EE-FC15-9F0C-AC03-BFCF80FC6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E9B67-ECB7-BB93-C30D-3C9A10F1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CF98-0510-49F0-AF5D-CFDC101AB0A2}" type="datetimeFigureOut">
              <a:rPr lang="en-AU" smtClean="0"/>
              <a:t>1/12/2024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E455A-8CA2-418B-160C-0DD74A52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8C4AC-169B-31AE-97A7-649C898E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831B-C3C1-4F36-A763-FFEE071A16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1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FFF41-D21E-501F-CEE2-FA67D489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73A1B-DB85-647F-7D83-A3F568591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9E855-B03F-6D85-BE63-8BEF0522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CF98-0510-49F0-AF5D-CFDC101AB0A2}" type="datetimeFigureOut">
              <a:rPr lang="en-AU" smtClean="0"/>
              <a:t>1/12/2024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A504E-BB46-F967-1B2D-63C0C325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BB7A5-74CE-E3AF-8E2E-84DBC28C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831B-C3C1-4F36-A763-FFEE071A16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673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FC5B1-C99A-05DE-5DE5-E2183E607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3AC72-DCC9-A4ED-2E54-529136E63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27E8E-3F3A-14F6-B3B5-0F8DACC7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CF98-0510-49F0-AF5D-CFDC101AB0A2}" type="datetimeFigureOut">
              <a:rPr lang="en-AU" smtClean="0"/>
              <a:t>1/12/2024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BFE01-0DFF-5E24-8BA1-B93E4EB0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3798B-544F-E195-EEBB-2E4F27C8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831B-C3C1-4F36-A763-FFEE071A16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42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4D59-45FF-D1F6-18DB-EC26FBA8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CBD7-F5D0-7942-B9CC-66B25C862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80809-9B42-A746-DE48-A3940CED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CF98-0510-49F0-AF5D-CFDC101AB0A2}" type="datetimeFigureOut">
              <a:rPr lang="en-AU" smtClean="0"/>
              <a:t>1/12/2024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455E6-DA21-7F3C-4318-55DAF2BA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EF821-F7FF-A1E9-C54B-6B7AF44A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831B-C3C1-4F36-A763-FFEE071A16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760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1E1D6-3F3F-2636-AFD6-B7A27514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5B675-9E03-51C9-CE79-18C44704A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1EA75-4389-B60A-D5AA-F87BEC2E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CF98-0510-49F0-AF5D-CFDC101AB0A2}" type="datetimeFigureOut">
              <a:rPr lang="en-AU" smtClean="0"/>
              <a:t>1/12/2024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F32D6-C5C3-DBAD-1E7B-5D5D3290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F0BB7-C250-71C1-9F81-80B344C1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831B-C3C1-4F36-A763-FFEE071A16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04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30B7-08FE-5344-76C8-5B437D08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7DD85-F300-BF48-092A-1D9EC770D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6C823-D16D-0026-67B0-E6AF81CED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AD269-6F8D-D99C-4456-B2854E8C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CF98-0510-49F0-AF5D-CFDC101AB0A2}" type="datetimeFigureOut">
              <a:rPr lang="en-AU" smtClean="0"/>
              <a:t>1/12/2024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C9451-B8D1-D4BE-F25C-94DB22C8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9486B-44C7-A245-7DA5-AA8B28F0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831B-C3C1-4F36-A763-FFEE071A16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71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89A4-F89B-27A0-5F26-D9FE7692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F740C-EA18-9C52-2F4D-60BE514AB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15CC9-98EA-5169-FE6A-C9CE9E2AD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3280C-3C72-E15F-0B86-4A790D359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C4372-C5A8-0A57-9A74-ED852AB66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273D6A-C4D0-BE80-60E4-D1A1450F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CF98-0510-49F0-AF5D-CFDC101AB0A2}" type="datetimeFigureOut">
              <a:rPr lang="en-AU" smtClean="0"/>
              <a:t>1/12/2024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B6088-6FB1-C83D-A179-FBF4665A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BA910-F41C-BF71-1538-721B2B53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831B-C3C1-4F36-A763-FFEE071A16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320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59A3-3960-E6AB-C588-780F1CB2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4639FA-27E8-DA91-64D5-2F6F8CDB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CF98-0510-49F0-AF5D-CFDC101AB0A2}" type="datetimeFigureOut">
              <a:rPr lang="en-AU" smtClean="0"/>
              <a:t>1/12/2024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2A1C1-A7AB-BE34-EBE1-23069E80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728F6-26AA-BCB2-F185-65069B26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831B-C3C1-4F36-A763-FFEE071A16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770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19BD8C-88B4-8EF9-607D-E7802837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CF98-0510-49F0-AF5D-CFDC101AB0A2}" type="datetimeFigureOut">
              <a:rPr lang="en-AU" smtClean="0"/>
              <a:t>1/12/2024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48E7DA-7178-4D78-687F-33757017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7C03E-EEA6-CEF6-C33C-D65C80C7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831B-C3C1-4F36-A763-FFEE071A16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717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1C6E-6905-D72B-4A05-5FFFA1BE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8B2FA-ACDB-8603-70C3-944DD28C0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21F2A-703B-5F7E-D296-C8629BEEC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34B3F-4932-AD0C-41C1-00F7843A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CF98-0510-49F0-AF5D-CFDC101AB0A2}" type="datetimeFigureOut">
              <a:rPr lang="en-AU" smtClean="0"/>
              <a:t>1/12/2024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874A9-E5B7-8900-94C0-7BCA7224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5936E-86B3-B638-E8F1-793676D4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831B-C3C1-4F36-A763-FFEE071A16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885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09792-664B-53B0-24AA-4DC27CB0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C75A5B-B804-EE6E-1867-5FCA17EA8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1E71D-AD00-2EAC-BF9F-253EF8B05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6C9A1-AD14-156D-BBE6-39D7BFFA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CF98-0510-49F0-AF5D-CFDC101AB0A2}" type="datetimeFigureOut">
              <a:rPr lang="en-AU" smtClean="0"/>
              <a:t>1/12/2024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46861-5A0D-FC84-1F58-1031BE66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C5DCE-F1D2-31FD-F4C0-669244A7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831B-C3C1-4F36-A763-FFEE071A16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110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107834-FA46-AFB5-EF98-31B71555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D98D6-518B-D503-D9B8-65FA61574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8B7B0-91F9-9AE9-E622-ECF3FFC79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7CF98-0510-49F0-AF5D-CFDC101AB0A2}" type="datetimeFigureOut">
              <a:rPr lang="en-AU" smtClean="0"/>
              <a:t>1/12/2024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D3CCB-CB7A-BB29-AA38-D2AA06F89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184AA-1E60-525B-45C0-62B93B0B9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9831B-C3C1-4F36-A763-FFEE071A16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7403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(1) Jan 24-2023-12phoenixsallyswimcert">
            <a:extLst>
              <a:ext uri="{FF2B5EF4-FFF2-40B4-BE49-F238E27FC236}">
                <a16:creationId xmlns:a16="http://schemas.microsoft.com/office/drawing/2014/main" id="{78856C49-11FF-522D-5299-E81EAEAEBE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38" y="0"/>
            <a:ext cx="562292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698061-F8B2-1F63-422D-BA0373E12BE0}"/>
              </a:ext>
            </a:extLst>
          </p:cNvPr>
          <p:cNvSpPr txBox="1"/>
          <p:nvPr/>
        </p:nvSpPr>
        <p:spPr>
          <a:xfrm>
            <a:off x="744717" y="509047"/>
            <a:ext cx="148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January 2024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655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(10) Oct 2024">
            <a:extLst>
              <a:ext uri="{FF2B5EF4-FFF2-40B4-BE49-F238E27FC236}">
                <a16:creationId xmlns:a16="http://schemas.microsoft.com/office/drawing/2014/main" id="{3B7C9796-0AAB-BA26-F711-B42413EB5A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1A7B76-F7A4-9A9B-D2F4-144A9FEEDDC8}"/>
              </a:ext>
            </a:extLst>
          </p:cNvPr>
          <p:cNvSpPr txBox="1"/>
          <p:nvPr/>
        </p:nvSpPr>
        <p:spPr>
          <a:xfrm>
            <a:off x="5392132" y="5938887"/>
            <a:ext cx="9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October</a:t>
            </a:r>
            <a:endParaRPr lang="en-AU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0758692-C86B-31CE-3A34-7A932BCD2DE9}"/>
              </a:ext>
            </a:extLst>
          </p:cNvPr>
          <p:cNvSpPr/>
          <p:nvPr/>
        </p:nvSpPr>
        <p:spPr>
          <a:xfrm>
            <a:off x="11123629" y="111236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BB8FFBF1-14D3-3C6C-2CAE-01ED7298FDF0}"/>
              </a:ext>
            </a:extLst>
          </p:cNvPr>
          <p:cNvSpPr/>
          <p:nvPr/>
        </p:nvSpPr>
        <p:spPr>
          <a:xfrm>
            <a:off x="152384" y="440231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68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(11) NOV 24">
            <a:extLst>
              <a:ext uri="{FF2B5EF4-FFF2-40B4-BE49-F238E27FC236}">
                <a16:creationId xmlns:a16="http://schemas.microsoft.com/office/drawing/2014/main" id="{AAB22A8A-EFB2-6C07-AD9E-E4D2A33A4F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1E33AE-C6D9-5CC1-D6D1-9E420A7E4BD9}"/>
              </a:ext>
            </a:extLst>
          </p:cNvPr>
          <p:cNvSpPr txBox="1"/>
          <p:nvPr/>
        </p:nvSpPr>
        <p:spPr>
          <a:xfrm>
            <a:off x="5508378" y="6014301"/>
            <a:ext cx="117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November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8207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33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(12) for dec 2024">
            <a:extLst>
              <a:ext uri="{FF2B5EF4-FFF2-40B4-BE49-F238E27FC236}">
                <a16:creationId xmlns:a16="http://schemas.microsoft.com/office/drawing/2014/main" id="{604EA7FA-D09D-9988-08FB-0F955B0D9B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63" y="0"/>
            <a:ext cx="550068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76EC08-9C2A-79AC-1AE1-B6B651A6B5A8}"/>
              </a:ext>
            </a:extLst>
          </p:cNvPr>
          <p:cNvSpPr txBox="1"/>
          <p:nvPr/>
        </p:nvSpPr>
        <p:spPr>
          <a:xfrm>
            <a:off x="980388" y="103694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December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382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65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(2) Feb 24 sali almost7">
            <a:extLst>
              <a:ext uri="{FF2B5EF4-FFF2-40B4-BE49-F238E27FC236}">
                <a16:creationId xmlns:a16="http://schemas.microsoft.com/office/drawing/2014/main" id="{45D59E34-3F27-7E81-779F-9148774EAA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75" y="0"/>
            <a:ext cx="570706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58DA01-285F-14BD-3B9D-934026784252}"/>
              </a:ext>
            </a:extLst>
          </p:cNvPr>
          <p:cNvSpPr txBox="1"/>
          <p:nvPr/>
        </p:nvSpPr>
        <p:spPr>
          <a:xfrm>
            <a:off x="810705" y="754144"/>
            <a:ext cx="102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February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266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(3) march 24 ph=sal">
            <a:extLst>
              <a:ext uri="{FF2B5EF4-FFF2-40B4-BE49-F238E27FC236}">
                <a16:creationId xmlns:a16="http://schemas.microsoft.com/office/drawing/2014/main" id="{752E8856-C4B3-B274-C13D-4D6526CEC1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38" y="0"/>
            <a:ext cx="516572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D1FA49-CE2F-EB48-0E16-29DE7E8F1EC5}"/>
              </a:ext>
            </a:extLst>
          </p:cNvPr>
          <p:cNvSpPr txBox="1"/>
          <p:nvPr/>
        </p:nvSpPr>
        <p:spPr>
          <a:xfrm>
            <a:off x="1244338" y="961534"/>
            <a:ext cx="78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March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862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(4) april 24 Phoenix Cello Jacob-2024-03-24-07-15-39">
            <a:extLst>
              <a:ext uri="{FF2B5EF4-FFF2-40B4-BE49-F238E27FC236}">
                <a16:creationId xmlns:a16="http://schemas.microsoft.com/office/drawing/2014/main" id="{1BE81375-1E4F-B907-E0EF-CD009AD471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13" y="0"/>
            <a:ext cx="678497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BA5FA6-F5BE-EB3C-6B53-C741536DAD3E}"/>
              </a:ext>
            </a:extLst>
          </p:cNvPr>
          <p:cNvSpPr txBox="1"/>
          <p:nvPr/>
        </p:nvSpPr>
        <p:spPr>
          <a:xfrm>
            <a:off x="933254" y="87669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April</a:t>
            </a:r>
            <a:endParaRPr lang="en-AU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516E245-E3E6-1D70-C986-95B1E174DD40}"/>
              </a:ext>
            </a:extLst>
          </p:cNvPr>
          <p:cNvSpPr/>
          <p:nvPr/>
        </p:nvSpPr>
        <p:spPr>
          <a:xfrm>
            <a:off x="715648" y="159313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60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632">
              <a:srgbClr val="8FAADC"/>
            </a:gs>
            <a:gs pos="99265">
              <a:srgbClr val="8EAADC"/>
            </a:gs>
            <a:gs pos="98531">
              <a:srgbClr val="8DA9DC"/>
            </a:gs>
            <a:gs pos="97062">
              <a:srgbClr val="8BA7DB"/>
            </a:gs>
            <a:gs pos="94125">
              <a:srgbClr val="87A4DA"/>
            </a:gs>
            <a:gs pos="88250">
              <a:srgbClr val="7E9DD7"/>
            </a:gs>
            <a:gs pos="76500">
              <a:srgbClr val="6D90D1"/>
            </a:gs>
            <a:gs pos="53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(5) Jim Laszlo visitmay2024">
            <a:extLst>
              <a:ext uri="{FF2B5EF4-FFF2-40B4-BE49-F238E27FC236}">
                <a16:creationId xmlns:a16="http://schemas.microsoft.com/office/drawing/2014/main" id="{EB03A144-C92F-89CC-D84C-1061820B75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3" y="0"/>
            <a:ext cx="974248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66709F-4450-9454-72D0-664382FFEE37}"/>
              </a:ext>
            </a:extLst>
          </p:cNvPr>
          <p:cNvSpPr txBox="1"/>
          <p:nvPr/>
        </p:nvSpPr>
        <p:spPr>
          <a:xfrm>
            <a:off x="197963" y="942680"/>
            <a:ext cx="59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820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(6) Phoenix &amp; Dan may 2024 for calender">
            <a:extLst>
              <a:ext uri="{FF2B5EF4-FFF2-40B4-BE49-F238E27FC236}">
                <a16:creationId xmlns:a16="http://schemas.microsoft.com/office/drawing/2014/main" id="{323C998C-4985-C90D-AD48-7E370E0BF1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0"/>
            <a:ext cx="938371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E6EF74-3B54-27DC-76C8-753BDD660339}"/>
              </a:ext>
            </a:extLst>
          </p:cNvPr>
          <p:cNvSpPr txBox="1"/>
          <p:nvPr/>
        </p:nvSpPr>
        <p:spPr>
          <a:xfrm>
            <a:off x="292231" y="82013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064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(7) June 2024 Jim &amp; Sali play chess">
            <a:extLst>
              <a:ext uri="{FF2B5EF4-FFF2-40B4-BE49-F238E27FC236}">
                <a16:creationId xmlns:a16="http://schemas.microsoft.com/office/drawing/2014/main" id="{F2E8B413-2786-234C-4E42-9E00FB0A34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AC09CF-8D06-9F27-3C73-99FA6D7B256E}"/>
              </a:ext>
            </a:extLst>
          </p:cNvPr>
          <p:cNvSpPr txBox="1"/>
          <p:nvPr/>
        </p:nvSpPr>
        <p:spPr>
          <a:xfrm>
            <a:off x="556182" y="96153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July</a:t>
            </a:r>
            <a:endParaRPr lang="en-AU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E0A7B983-839F-BAE6-40CB-FBE7BAD855C4}"/>
              </a:ext>
            </a:extLst>
          </p:cNvPr>
          <p:cNvSpPr/>
          <p:nvPr/>
        </p:nvSpPr>
        <p:spPr>
          <a:xfrm>
            <a:off x="10812544" y="107465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51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(8) August 2024a">
            <a:extLst>
              <a:ext uri="{FF2B5EF4-FFF2-40B4-BE49-F238E27FC236}">
                <a16:creationId xmlns:a16="http://schemas.microsoft.com/office/drawing/2014/main" id="{6CF64611-5DDD-46FC-17DC-03887CE947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" y="0"/>
            <a:ext cx="1124585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B616F-E4E9-11E5-68CA-E3EAD2FA6D82}"/>
              </a:ext>
            </a:extLst>
          </p:cNvPr>
          <p:cNvSpPr txBox="1"/>
          <p:nvPr/>
        </p:nvSpPr>
        <p:spPr>
          <a:xfrm>
            <a:off x="0" y="480767"/>
            <a:ext cx="513410" cy="206223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GB" dirty="0"/>
              <a:t>August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395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(9) SEPT PHOTO-2024-08-14-17-54-25 copy">
            <a:extLst>
              <a:ext uri="{FF2B5EF4-FFF2-40B4-BE49-F238E27FC236}">
                <a16:creationId xmlns:a16="http://schemas.microsoft.com/office/drawing/2014/main" id="{830E86A7-E6E3-01BF-0B94-90D226432B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8" y="0"/>
            <a:ext cx="107775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898A2E-6D64-2798-57FD-ADB8CFEF80C5}"/>
              </a:ext>
            </a:extLst>
          </p:cNvPr>
          <p:cNvSpPr txBox="1"/>
          <p:nvPr/>
        </p:nvSpPr>
        <p:spPr>
          <a:xfrm>
            <a:off x="94268" y="381499"/>
            <a:ext cx="513410" cy="304750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GB" dirty="0"/>
              <a:t>September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169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Katina Plooij</dc:creator>
  <cp:lastModifiedBy>Dan Katina Plooij</cp:lastModifiedBy>
  <cp:revision>2</cp:revision>
  <dcterms:created xsi:type="dcterms:W3CDTF">2024-12-01T08:27:26Z</dcterms:created>
  <dcterms:modified xsi:type="dcterms:W3CDTF">2024-12-01T12:10:27Z</dcterms:modified>
</cp:coreProperties>
</file>