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47" d="100"/>
          <a:sy n="147" d="100"/>
        </p:scale>
        <p:origin x="-150" y="-10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DAF95A-91FA-4B1B-A8FC-651007597C93}" type="datetimeFigureOut">
              <a:rPr lang="en-AU" smtClean="0"/>
              <a:t>8/12/2025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F941BA-6F91-459C-8FE5-B84CDD26E4E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59426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Jacob’s Tent at the Adelaide Fringe Festival’s Garden of Un-earthly Delights 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F941BA-6F91-459C-8FE5-B84CDD26E4E7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35460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F941BA-6F91-459C-8FE5-B84CDD26E4E7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35806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 the French Alps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F941BA-6F91-459C-8FE5-B84CDD26E4E7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507613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Jim’s solo ride from Lyon to Barcelona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F941BA-6F91-459C-8FE5-B84CDD26E4E7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608920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 the Atherton Tablelands, Nth Queensland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F941BA-6F91-459C-8FE5-B84CDD26E4E7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775712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Dat </a:t>
            </a:r>
            <a:r>
              <a:rPr lang="en-GB" dirty="0" err="1"/>
              <a:t>wordt</a:t>
            </a:r>
            <a:r>
              <a:rPr lang="en-GB" dirty="0"/>
              <a:t> vast wat! 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F941BA-6F91-459C-8FE5-B84CDD26E4E7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16354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Freeform 28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lumMod val="75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FB03C-629B-4808-B0C1-FDC91CA42477}" type="datetimeFigureOut">
              <a:rPr lang="en-AU" smtClean="0"/>
              <a:t>8/12/2025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53812-9280-4C0E-9740-ACB57BD6629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56026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FB03C-629B-4808-B0C1-FDC91CA42477}" type="datetimeFigureOut">
              <a:rPr lang="en-AU" smtClean="0"/>
              <a:t>8/12/2025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53812-9280-4C0E-9740-ACB57BD6629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5136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FB03C-629B-4808-B0C1-FDC91CA42477}" type="datetimeFigureOut">
              <a:rPr lang="en-AU" smtClean="0"/>
              <a:t>8/12/2025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53812-9280-4C0E-9740-ACB57BD66293}" type="slidenum">
              <a:rPr lang="en-AU" smtClean="0"/>
              <a:t>‹#›</a:t>
            </a:fld>
            <a:endParaRPr lang="en-A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160309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FB03C-629B-4808-B0C1-FDC91CA42477}" type="datetimeFigureOut">
              <a:rPr lang="en-AU" smtClean="0"/>
              <a:t>8/12/2025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53812-9280-4C0E-9740-ACB57BD6629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391373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FB03C-629B-4808-B0C1-FDC91CA42477}" type="datetimeFigureOut">
              <a:rPr lang="en-AU" smtClean="0"/>
              <a:t>8/12/2025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53812-9280-4C0E-9740-ACB57BD66293}" type="slidenum">
              <a:rPr lang="en-AU" smtClean="0"/>
              <a:t>‹#›</a:t>
            </a:fld>
            <a:endParaRPr lang="en-A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813982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FB03C-629B-4808-B0C1-FDC91CA42477}" type="datetimeFigureOut">
              <a:rPr lang="en-AU" smtClean="0"/>
              <a:t>8/12/2025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53812-9280-4C0E-9740-ACB57BD6629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519587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FB03C-629B-4808-B0C1-FDC91CA42477}" type="datetimeFigureOut">
              <a:rPr lang="en-AU" smtClean="0"/>
              <a:t>8/12/2025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53812-9280-4C0E-9740-ACB57BD6629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474229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FB03C-629B-4808-B0C1-FDC91CA42477}" type="datetimeFigureOut">
              <a:rPr lang="en-AU" smtClean="0"/>
              <a:t>8/12/2025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53812-9280-4C0E-9740-ACB57BD6629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50741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FB03C-629B-4808-B0C1-FDC91CA42477}" type="datetimeFigureOut">
              <a:rPr lang="en-AU" smtClean="0"/>
              <a:t>8/12/2025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53812-9280-4C0E-9740-ACB57BD6629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84779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FB03C-629B-4808-B0C1-FDC91CA42477}" type="datetimeFigureOut">
              <a:rPr lang="en-AU" smtClean="0"/>
              <a:t>8/12/2025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53812-9280-4C0E-9740-ACB57BD6629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73328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FB03C-629B-4808-B0C1-FDC91CA42477}" type="datetimeFigureOut">
              <a:rPr lang="en-AU" smtClean="0"/>
              <a:t>8/12/2025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53812-9280-4C0E-9740-ACB57BD6629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20597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FB03C-629B-4808-B0C1-FDC91CA42477}" type="datetimeFigureOut">
              <a:rPr lang="en-AU" smtClean="0"/>
              <a:t>8/12/2025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53812-9280-4C0E-9740-ACB57BD6629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54482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FB03C-629B-4808-B0C1-FDC91CA42477}" type="datetimeFigureOut">
              <a:rPr lang="en-AU" smtClean="0"/>
              <a:t>8/12/2025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53812-9280-4C0E-9740-ACB57BD6629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37449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FB03C-629B-4808-B0C1-FDC91CA42477}" type="datetimeFigureOut">
              <a:rPr lang="en-AU" smtClean="0"/>
              <a:t>8/12/2025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53812-9280-4C0E-9740-ACB57BD6629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33267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FB03C-629B-4808-B0C1-FDC91CA42477}" type="datetimeFigureOut">
              <a:rPr lang="en-AU" smtClean="0"/>
              <a:t>8/12/2025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53812-9280-4C0E-9740-ACB57BD6629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6458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FB03C-629B-4808-B0C1-FDC91CA42477}" type="datetimeFigureOut">
              <a:rPr lang="en-AU" smtClean="0"/>
              <a:t>8/12/2025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53812-9280-4C0E-9740-ACB57BD6629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4748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0FB03C-629B-4808-B0C1-FDC91CA42477}" type="datetimeFigureOut">
              <a:rPr lang="en-AU" smtClean="0"/>
              <a:t>8/12/2025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AC53812-9280-4C0E-9740-ACB57BD6629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807316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F7AFE-8265-091A-A841-9BE5A08F1D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sz="36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2025 Calendar Photo Album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5DFC27-A723-B28B-F664-057D98A3D0A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AU" dirty="0"/>
              <a:t>by Dan and Katina Plooij</a:t>
            </a:r>
          </a:p>
        </p:txBody>
      </p:sp>
    </p:spTree>
    <p:extLst>
      <p:ext uri="{BB962C8B-B14F-4D97-AF65-F5344CB8AC3E}">
        <p14:creationId xmlns:p14="http://schemas.microsoft.com/office/powerpoint/2010/main" val="4161336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9 Sept2025calanderphoto">
            <a:extLst>
              <a:ext uri="{FF2B5EF4-FFF2-40B4-BE49-F238E27FC236}">
                <a16:creationId xmlns:a16="http://schemas.microsoft.com/office/drawing/2014/main" id="{3F9E278F-08FE-6828-C067-78DD4C4109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896483-619E-B37F-B658-2005D27CA13F}"/>
              </a:ext>
            </a:extLst>
          </p:cNvPr>
          <p:cNvSpPr txBox="1"/>
          <p:nvPr/>
        </p:nvSpPr>
        <p:spPr>
          <a:xfrm>
            <a:off x="86564" y="73185"/>
            <a:ext cx="1305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>
                    <a:lumMod val="75000"/>
                    <a:lumOff val="25000"/>
                  </a:schemeClr>
                </a:solidFill>
              </a:rPr>
              <a:t>September</a:t>
            </a:r>
            <a:endParaRPr lang="en-AU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2796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 oct 25">
            <a:extLst>
              <a:ext uri="{FF2B5EF4-FFF2-40B4-BE49-F238E27FC236}">
                <a16:creationId xmlns:a16="http://schemas.microsoft.com/office/drawing/2014/main" id="{62728107-0A46-C2D6-3760-1D82A3A2AF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5144" y="0"/>
            <a:ext cx="1017428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CB8427-CD59-CD07-1CDD-E511B2770E7A}"/>
              </a:ext>
            </a:extLst>
          </p:cNvPr>
          <p:cNvSpPr txBox="1"/>
          <p:nvPr/>
        </p:nvSpPr>
        <p:spPr>
          <a:xfrm>
            <a:off x="288076" y="144443"/>
            <a:ext cx="1013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>
                    <a:lumMod val="75000"/>
                    <a:lumOff val="25000"/>
                  </a:schemeClr>
                </a:solidFill>
              </a:rPr>
              <a:t>October</a:t>
            </a:r>
            <a:endParaRPr lang="en-AU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4086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1 nov 25">
            <a:extLst>
              <a:ext uri="{FF2B5EF4-FFF2-40B4-BE49-F238E27FC236}">
                <a16:creationId xmlns:a16="http://schemas.microsoft.com/office/drawing/2014/main" id="{3F4FAED5-7648-244A-938D-B4E7D12F8A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089" y="0"/>
            <a:ext cx="494823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262B9E-2803-5A82-33A6-916EF9929CBA}"/>
              </a:ext>
            </a:extLst>
          </p:cNvPr>
          <p:cNvSpPr txBox="1"/>
          <p:nvPr/>
        </p:nvSpPr>
        <p:spPr>
          <a:xfrm>
            <a:off x="329938" y="557398"/>
            <a:ext cx="1233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November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687436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2 photo for December 2025">
            <a:extLst>
              <a:ext uri="{FF2B5EF4-FFF2-40B4-BE49-F238E27FC236}">
                <a16:creationId xmlns:a16="http://schemas.microsoft.com/office/drawing/2014/main" id="{C14F177E-56B7-DEB7-6BB2-8C1D9E129F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39" y="0"/>
            <a:ext cx="811053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6733FD-19FF-6B42-AD27-CA01E67C3C92}"/>
              </a:ext>
            </a:extLst>
          </p:cNvPr>
          <p:cNvSpPr txBox="1"/>
          <p:nvPr/>
        </p:nvSpPr>
        <p:spPr>
          <a:xfrm>
            <a:off x="515939" y="0"/>
            <a:ext cx="1229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>
                    <a:lumMod val="75000"/>
                    <a:lumOff val="25000"/>
                  </a:schemeClr>
                </a:solidFill>
              </a:rPr>
              <a:t>December</a:t>
            </a:r>
            <a:endParaRPr lang="en-AU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820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 Jan 2025">
            <a:extLst>
              <a:ext uri="{FF2B5EF4-FFF2-40B4-BE49-F238E27FC236}">
                <a16:creationId xmlns:a16="http://schemas.microsoft.com/office/drawing/2014/main" id="{180EEBB4-B111-DA4B-8CC3-12503C5069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61" y="-6898"/>
            <a:ext cx="8626475" cy="6858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BA0C98-199E-16AC-3395-412006B09478}"/>
              </a:ext>
            </a:extLst>
          </p:cNvPr>
          <p:cNvSpPr txBox="1"/>
          <p:nvPr/>
        </p:nvSpPr>
        <p:spPr>
          <a:xfrm>
            <a:off x="640098" y="85421"/>
            <a:ext cx="12650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January</a:t>
            </a:r>
            <a:endParaRPr lang="en-AU" sz="24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D791AB-751E-C008-DD39-38CB742D3963}"/>
              </a:ext>
            </a:extLst>
          </p:cNvPr>
          <p:cNvSpPr txBox="1"/>
          <p:nvPr/>
        </p:nvSpPr>
        <p:spPr>
          <a:xfrm>
            <a:off x="1284328" y="6416626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Jim</a:t>
            </a:r>
            <a:endParaRPr lang="en-A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CBD71C-B8A5-BD03-D9F7-AE7FD68AE109}"/>
              </a:ext>
            </a:extLst>
          </p:cNvPr>
          <p:cNvSpPr txBox="1"/>
          <p:nvPr/>
        </p:nvSpPr>
        <p:spPr>
          <a:xfrm>
            <a:off x="107882" y="4006494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Jacob</a:t>
            </a:r>
            <a:endParaRPr lang="en-A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420D61-E9A2-E830-FD3B-4B2A8390A129}"/>
              </a:ext>
            </a:extLst>
          </p:cNvPr>
          <p:cNvSpPr txBox="1"/>
          <p:nvPr/>
        </p:nvSpPr>
        <p:spPr>
          <a:xfrm>
            <a:off x="2102178" y="5696816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Sali</a:t>
            </a:r>
            <a:endParaRPr lang="en-A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83F11D-DDD0-22B2-DE74-0A738611E082}"/>
              </a:ext>
            </a:extLst>
          </p:cNvPr>
          <p:cNvSpPr txBox="1"/>
          <p:nvPr/>
        </p:nvSpPr>
        <p:spPr>
          <a:xfrm>
            <a:off x="2482646" y="6112438"/>
            <a:ext cx="938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Xanadu</a:t>
            </a:r>
            <a:endParaRPr lang="en-A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EA65B4-A534-4C6A-701C-38E6C9FDACC2}"/>
              </a:ext>
            </a:extLst>
          </p:cNvPr>
          <p:cNvSpPr txBox="1"/>
          <p:nvPr/>
        </p:nvSpPr>
        <p:spPr>
          <a:xfrm>
            <a:off x="4571999" y="6066148"/>
            <a:ext cx="986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Phoenix</a:t>
            </a:r>
            <a:endParaRPr lang="en-A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B91A73-0F57-6EFC-9257-A7EE22D8EA16}"/>
              </a:ext>
            </a:extLst>
          </p:cNvPr>
          <p:cNvSpPr txBox="1"/>
          <p:nvPr/>
        </p:nvSpPr>
        <p:spPr>
          <a:xfrm>
            <a:off x="3820663" y="6416626"/>
            <a:ext cx="81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Laszlo</a:t>
            </a:r>
            <a:endParaRPr lang="en-A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591BE2-1C5C-B565-0D39-6B9929DA8A2A}"/>
              </a:ext>
            </a:extLst>
          </p:cNvPr>
          <p:cNvSpPr txBox="1"/>
          <p:nvPr/>
        </p:nvSpPr>
        <p:spPr>
          <a:xfrm>
            <a:off x="6659354" y="6121864"/>
            <a:ext cx="849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Jetske</a:t>
            </a:r>
            <a:endParaRPr lang="en-A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198D4C-9B0F-5E76-4574-87F2B994E4D7}"/>
              </a:ext>
            </a:extLst>
          </p:cNvPr>
          <p:cNvSpPr txBox="1"/>
          <p:nvPr/>
        </p:nvSpPr>
        <p:spPr>
          <a:xfrm>
            <a:off x="7733961" y="6481770"/>
            <a:ext cx="1111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Jennette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28163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 feb 25">
            <a:extLst>
              <a:ext uri="{FF2B5EF4-FFF2-40B4-BE49-F238E27FC236}">
                <a16:creationId xmlns:a16="http://schemas.microsoft.com/office/drawing/2014/main" id="{A53CB7E1-A198-C34A-71FB-B83436D092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76" y="0"/>
            <a:ext cx="753586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0FC824-154C-FCD7-35B8-1882F88AED87}"/>
              </a:ext>
            </a:extLst>
          </p:cNvPr>
          <p:cNvSpPr txBox="1"/>
          <p:nvPr/>
        </p:nvSpPr>
        <p:spPr>
          <a:xfrm rot="5400000">
            <a:off x="-78658" y="633220"/>
            <a:ext cx="1103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February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78921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 march 25">
            <a:extLst>
              <a:ext uri="{FF2B5EF4-FFF2-40B4-BE49-F238E27FC236}">
                <a16:creationId xmlns:a16="http://schemas.microsoft.com/office/drawing/2014/main" id="{11C0984A-0BDB-387D-1C98-085C5485E5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971" y="0"/>
            <a:ext cx="1044257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6059B3-B53D-5445-FA9A-A9181BD9D395}"/>
              </a:ext>
            </a:extLst>
          </p:cNvPr>
          <p:cNvSpPr txBox="1"/>
          <p:nvPr/>
        </p:nvSpPr>
        <p:spPr>
          <a:xfrm>
            <a:off x="268484" y="407177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>
                    <a:lumMod val="75000"/>
                    <a:lumOff val="25000"/>
                  </a:schemeClr>
                </a:solidFill>
              </a:rPr>
              <a:t>March</a:t>
            </a:r>
            <a:endParaRPr lang="en-AU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3709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 upsound instruments april 2025">
            <a:extLst>
              <a:ext uri="{FF2B5EF4-FFF2-40B4-BE49-F238E27FC236}">
                <a16:creationId xmlns:a16="http://schemas.microsoft.com/office/drawing/2014/main" id="{6C0C39A4-3A03-28DD-478A-F227E0BF64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676" y="0"/>
            <a:ext cx="570706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724377-CA16-4E8A-987D-919A038892AD}"/>
              </a:ext>
            </a:extLst>
          </p:cNvPr>
          <p:cNvSpPr txBox="1"/>
          <p:nvPr/>
        </p:nvSpPr>
        <p:spPr>
          <a:xfrm>
            <a:off x="418833" y="539862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April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3095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5 may2025laszlosali">
            <a:extLst>
              <a:ext uri="{FF2B5EF4-FFF2-40B4-BE49-F238E27FC236}">
                <a16:creationId xmlns:a16="http://schemas.microsoft.com/office/drawing/2014/main" id="{75874790-10AB-DB27-C581-A992ACAC72B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70D01B-F4D8-7088-EB28-352236E30F71}"/>
              </a:ext>
            </a:extLst>
          </p:cNvPr>
          <p:cNvSpPr txBox="1"/>
          <p:nvPr/>
        </p:nvSpPr>
        <p:spPr>
          <a:xfrm>
            <a:off x="613857" y="542294"/>
            <a:ext cx="595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May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89529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6 photo for june 2025">
            <a:extLst>
              <a:ext uri="{FF2B5EF4-FFF2-40B4-BE49-F238E27FC236}">
                <a16:creationId xmlns:a16="http://schemas.microsoft.com/office/drawing/2014/main" id="{80661DD3-018F-EF02-7E53-FFA6A72386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8B8516-6300-E032-B408-16D030DD3469}"/>
              </a:ext>
            </a:extLst>
          </p:cNvPr>
          <p:cNvSpPr txBox="1"/>
          <p:nvPr/>
        </p:nvSpPr>
        <p:spPr>
          <a:xfrm>
            <a:off x="0" y="798036"/>
            <a:ext cx="791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>
                    <a:lumMod val="75000"/>
                    <a:lumOff val="25000"/>
                  </a:schemeClr>
                </a:solidFill>
              </a:rPr>
              <a:t>June</a:t>
            </a:r>
            <a:endParaRPr lang="en-AU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8875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7 july 25">
            <a:extLst>
              <a:ext uri="{FF2B5EF4-FFF2-40B4-BE49-F238E27FC236}">
                <a16:creationId xmlns:a16="http://schemas.microsoft.com/office/drawing/2014/main" id="{E3EABDF5-0118-1927-2611-660BD68252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639" y="0"/>
            <a:ext cx="605472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C5FB0B-D04E-5615-3AB6-EF463B42428D}"/>
              </a:ext>
            </a:extLst>
          </p:cNvPr>
          <p:cNvSpPr txBox="1"/>
          <p:nvPr/>
        </p:nvSpPr>
        <p:spPr>
          <a:xfrm>
            <a:off x="385456" y="542396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July</a:t>
            </a:r>
            <a:endParaRPr lang="en-A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CF907F-7E1C-CA14-52F5-A38994F40574}"/>
              </a:ext>
            </a:extLst>
          </p:cNvPr>
          <p:cNvSpPr txBox="1"/>
          <p:nvPr/>
        </p:nvSpPr>
        <p:spPr>
          <a:xfrm>
            <a:off x="509048" y="6488668"/>
            <a:ext cx="958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Inscape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216666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8 Aug25 Sali">
            <a:extLst>
              <a:ext uri="{FF2B5EF4-FFF2-40B4-BE49-F238E27FC236}">
                <a16:creationId xmlns:a16="http://schemas.microsoft.com/office/drawing/2014/main" id="{5BCB52C8-5401-503D-D346-93D7E8A68D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150" y="0"/>
            <a:ext cx="64897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C60F4C-5E87-7DED-3FC7-E74218CFA66F}"/>
              </a:ext>
            </a:extLst>
          </p:cNvPr>
          <p:cNvSpPr txBox="1"/>
          <p:nvPr/>
        </p:nvSpPr>
        <p:spPr>
          <a:xfrm>
            <a:off x="188232" y="430795"/>
            <a:ext cx="873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>
                    <a:lumMod val="75000"/>
                    <a:lumOff val="25000"/>
                  </a:schemeClr>
                </a:solidFill>
              </a:rPr>
              <a:t>August</a:t>
            </a:r>
            <a:endParaRPr lang="en-AU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400282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</TotalTime>
  <Words>70</Words>
  <Application>Microsoft Office PowerPoint</Application>
  <PresentationFormat>On-screen Show (4:3)</PresentationFormat>
  <Paragraphs>34</Paragraphs>
  <Slides>13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Trebuchet MS</vt:lpstr>
      <vt:lpstr>Wingdings 3</vt:lpstr>
      <vt:lpstr>Facet</vt:lpstr>
      <vt:lpstr>2025 Calendar Photo Album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Dan Katina Plooij</dc:creator>
  <cp:lastModifiedBy>Dan Katina Plooij</cp:lastModifiedBy>
  <cp:revision>4</cp:revision>
  <dcterms:created xsi:type="dcterms:W3CDTF">2025-12-08T11:39:47Z</dcterms:created>
  <dcterms:modified xsi:type="dcterms:W3CDTF">2025-12-08T13:08:50Z</dcterms:modified>
</cp:coreProperties>
</file>