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46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0184E5-1F2D-416D-B5D7-1F5D3EC3181C}" type="datetimeFigureOut">
              <a:rPr lang="en-AU" smtClean="0"/>
              <a:t>8/06/2024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1FF9E4-2905-404C-8C6B-DD1C7C43DD26}" type="slidenum">
              <a:rPr lang="en-AU" smtClean="0"/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Island Lagoon, just before </a:t>
            </a:r>
            <a:r>
              <a:rPr lang="en-AU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Pimba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FF9E4-2905-404C-8C6B-DD1C7C43DD26}" type="slidenum">
              <a:rPr lang="en-AU" smtClean="0"/>
              <a:t>2</a:t>
            </a:fld>
            <a:endParaRPr lang="en-A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6F34C-BEF8-4F7E-A890-9D970F7A5EF0}" type="datetimeFigureOut">
              <a:rPr lang="en-AU" smtClean="0"/>
              <a:pPr/>
              <a:t>8/06/2024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40392-6544-415C-99EE-27A1C4FB6DF6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6F34C-BEF8-4F7E-A890-9D970F7A5EF0}" type="datetimeFigureOut">
              <a:rPr lang="en-AU" smtClean="0"/>
              <a:pPr/>
              <a:t>8/06/2024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40392-6544-415C-99EE-27A1C4FB6DF6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6F34C-BEF8-4F7E-A890-9D970F7A5EF0}" type="datetimeFigureOut">
              <a:rPr lang="en-AU" smtClean="0"/>
              <a:pPr/>
              <a:t>8/06/2024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40392-6544-415C-99EE-27A1C4FB6DF6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6F34C-BEF8-4F7E-A890-9D970F7A5EF0}" type="datetimeFigureOut">
              <a:rPr lang="en-AU" smtClean="0"/>
              <a:pPr/>
              <a:t>8/06/2024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40392-6544-415C-99EE-27A1C4FB6DF6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6F34C-BEF8-4F7E-A890-9D970F7A5EF0}" type="datetimeFigureOut">
              <a:rPr lang="en-AU" smtClean="0"/>
              <a:pPr/>
              <a:t>8/06/2024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40392-6544-415C-99EE-27A1C4FB6DF6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6F34C-BEF8-4F7E-A890-9D970F7A5EF0}" type="datetimeFigureOut">
              <a:rPr lang="en-AU" smtClean="0"/>
              <a:pPr/>
              <a:t>8/06/2024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40392-6544-415C-99EE-27A1C4FB6DF6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6F34C-BEF8-4F7E-A890-9D970F7A5EF0}" type="datetimeFigureOut">
              <a:rPr lang="en-AU" smtClean="0"/>
              <a:pPr/>
              <a:t>8/06/2024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40392-6544-415C-99EE-27A1C4FB6DF6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6F34C-BEF8-4F7E-A890-9D970F7A5EF0}" type="datetimeFigureOut">
              <a:rPr lang="en-AU" smtClean="0"/>
              <a:pPr/>
              <a:t>8/06/2024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40392-6544-415C-99EE-27A1C4FB6DF6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6F34C-BEF8-4F7E-A890-9D970F7A5EF0}" type="datetimeFigureOut">
              <a:rPr lang="en-AU" smtClean="0"/>
              <a:pPr/>
              <a:t>8/06/2024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40392-6544-415C-99EE-27A1C4FB6DF6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6F34C-BEF8-4F7E-A890-9D970F7A5EF0}" type="datetimeFigureOut">
              <a:rPr lang="en-AU" smtClean="0"/>
              <a:pPr/>
              <a:t>8/06/2024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40392-6544-415C-99EE-27A1C4FB6DF6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6F34C-BEF8-4F7E-A890-9D970F7A5EF0}" type="datetimeFigureOut">
              <a:rPr lang="en-AU" smtClean="0"/>
              <a:pPr/>
              <a:t>8/06/2024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40392-6544-415C-99EE-27A1C4FB6DF6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6F34C-BEF8-4F7E-A890-9D970F7A5EF0}" type="datetimeFigureOut">
              <a:rPr lang="en-AU" smtClean="0"/>
              <a:pPr/>
              <a:t>8/06/2024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940392-6544-415C-99EE-27A1C4FB6DF6}" type="slidenum">
              <a:rPr lang="en-AU" smtClean="0"/>
              <a:pPr/>
              <a:t>‹#›</a:t>
            </a:fld>
            <a:endParaRPr lang="en-A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 smtClean="0"/>
              <a:t>DARWIN TRIP 2009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AU" dirty="0" smtClean="0"/>
              <a:t>From Adelaide to Alice Springs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rwin Trip July2009 (13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68263"/>
            <a:ext cx="9144000" cy="6719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rwin Trip July2009 (14) copy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80975"/>
            <a:ext cx="9144000" cy="6494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rwin Trip July2009 (14) copy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00038"/>
            <a:ext cx="9144000" cy="6256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rwin Trip July2009 (15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23528" y="6165304"/>
            <a:ext cx="2915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Would that be a Greek shop?</a:t>
            </a:r>
            <a:endParaRPr lang="en-A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rwin Trip July2009 (16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rwin Trip July2009 (17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79712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979712" y="6488668"/>
            <a:ext cx="4204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chemeClr val="tx1">
                    <a:lumMod val="95000"/>
                  </a:schemeClr>
                </a:solidFill>
              </a:rPr>
              <a:t>Night fall at the Coober Pedy Caravan Park</a:t>
            </a:r>
            <a:endParaRPr lang="en-AU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rwin Trip July2009 (19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631825"/>
            <a:ext cx="9144000" cy="55943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95536" y="6309320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What a place!</a:t>
            </a:r>
            <a:endParaRPr lang="en-AU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rwin Trip July2009 (20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67544" y="6381328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The Greek Church</a:t>
            </a:r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rwin Trip July2009 (21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312863"/>
            <a:ext cx="9144000" cy="42322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95536" y="6165304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Petrified wood I believe</a:t>
            </a:r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rwin Trip July2009 (22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98425"/>
            <a:ext cx="9144000" cy="666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rwin Trip July2009 (3)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23528" y="6309320"/>
            <a:ext cx="3256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Island Lagoon, just before </a:t>
            </a:r>
            <a:r>
              <a:rPr lang="en-AU" dirty="0" err="1" smtClean="0">
                <a:solidFill>
                  <a:schemeClr val="bg1"/>
                </a:solidFill>
              </a:rPr>
              <a:t>Pimba</a:t>
            </a:r>
            <a:endParaRPr lang="en-A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rwin Trip July2009 (23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rwin Trip July2009 (24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20688" y="0"/>
            <a:ext cx="83026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11560" y="6237312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Living on the edge</a:t>
            </a:r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rwin Trip July2009 (25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rwin Trip July2009 (27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27088"/>
            <a:ext cx="9144000" cy="52022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6309320"/>
            <a:ext cx="4219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The Catholic Church is underground!</a:t>
            </a:r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rwin Trip July2009 (28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rwin Trip July2009 (29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03238"/>
            <a:ext cx="9144000" cy="58499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rwin Trip July2009 (30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54013"/>
            <a:ext cx="9144000" cy="61483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51520" y="6237312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Going further North</a:t>
            </a:r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rwin Trip July2009 (31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rwin Trip July2009 (32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rwin Trip July2009 (33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79425"/>
            <a:ext cx="9144000" cy="5897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rwin Trip July2009 (4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95250"/>
            <a:ext cx="9144000" cy="6665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rwin Trip July2009 (34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2863"/>
            <a:ext cx="9144000" cy="6770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rwin Trip July2009 (37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51520" y="6309320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err="1" smtClean="0"/>
              <a:t>Pitjantjatjarra</a:t>
            </a:r>
            <a:r>
              <a:rPr lang="en-AU" dirty="0" smtClean="0"/>
              <a:t> Country</a:t>
            </a:r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rwin Trip July2009 (38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51520" y="616530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Ditto</a:t>
            </a:r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rwin Trip July2009 (39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rwin Trip July2009 (40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23528" y="6309320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Near the </a:t>
            </a:r>
            <a:r>
              <a:rPr lang="en-AU" dirty="0" err="1" smtClean="0"/>
              <a:t>Indulkana</a:t>
            </a:r>
            <a:r>
              <a:rPr lang="en-AU" dirty="0" smtClean="0"/>
              <a:t> turnoff</a:t>
            </a:r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rwin Trip July2009 (41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23528" y="6093296"/>
            <a:ext cx="52565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Ditto</a:t>
            </a:r>
          </a:p>
          <a:p>
            <a:r>
              <a:rPr lang="en-AU" dirty="0" smtClean="0"/>
              <a:t>That's where I did some work in the early seventies</a:t>
            </a:r>
          </a:p>
          <a:p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rwin Trip July2009 (42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rwin Trip July2009 (43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rwin Trip July2009 (44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rwin Trip July2009 (45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609600"/>
            <a:ext cx="9144000" cy="5637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rwin Trip July2009 (5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rwin Trip July2009 (46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rwin Trip July2009 00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23528" y="6237312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With John </a:t>
            </a:r>
            <a:r>
              <a:rPr lang="en-AU" dirty="0" err="1" smtClean="0"/>
              <a:t>Strehlow</a:t>
            </a:r>
            <a:r>
              <a:rPr lang="en-AU" dirty="0" smtClean="0"/>
              <a:t> in Alice Springs</a:t>
            </a:r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rwin Trip July2009 00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rwin Trip July2009 00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39552" y="5877272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rgbClr val="0070C0"/>
                </a:solidFill>
              </a:rPr>
              <a:t>A bit over half-way between Alice Springs and Tennant Creek</a:t>
            </a:r>
          </a:p>
          <a:p>
            <a:endParaRPr lang="en-AU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6453336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rgbClr val="0070C0"/>
                </a:solidFill>
              </a:rPr>
              <a:t>https://www.talesfromthegrave.org/post/revenge-killing-leads-to-massacre</a:t>
            </a:r>
            <a:endParaRPr lang="en-AU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rwin Trip July2009 00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rwin Trip July2009 00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520825"/>
            <a:ext cx="9144000" cy="3814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rwin Trip July2009 (6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843808" y="6453336"/>
            <a:ext cx="1858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Our c(r)</a:t>
            </a:r>
            <a:r>
              <a:rPr lang="en-AU" dirty="0" err="1" smtClean="0"/>
              <a:t>ampervan</a:t>
            </a:r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rwin Trip July2009 (7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rwin Trip July2009 (8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17475"/>
            <a:ext cx="9144000" cy="6621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rwin Trip July2009 (11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44475"/>
            <a:ext cx="9144000" cy="63690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6211669"/>
            <a:ext cx="2915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Nearing Coober Pedy</a:t>
            </a:r>
          </a:p>
          <a:p>
            <a:r>
              <a:rPr lang="en-AU" dirty="0" smtClean="0"/>
              <a:t>Opal mining evidence</a:t>
            </a:r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rwin Trip July2009 (12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105</Words>
  <Application>Microsoft Office PowerPoint</Application>
  <PresentationFormat>On-screen Show (4:3)</PresentationFormat>
  <Paragraphs>24</Paragraphs>
  <Slides>45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Office Theme</vt:lpstr>
      <vt:lpstr>DARWIN TRIP 2009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DARWIN TRIP 2009</dc:title>
  <dc:creator>Windows User</dc:creator>
  <cp:lastModifiedBy>Windows User</cp:lastModifiedBy>
  <cp:revision>18</cp:revision>
  <dcterms:created xsi:type="dcterms:W3CDTF">2024-06-05T09:01:40Z</dcterms:created>
  <dcterms:modified xsi:type="dcterms:W3CDTF">2024-06-08T11:36:18Z</dcterms:modified>
</cp:coreProperties>
</file>